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57" r:id="rId3"/>
    <p:sldId id="259" r:id="rId4"/>
    <p:sldId id="288" r:id="rId5"/>
    <p:sldId id="267" r:id="rId6"/>
    <p:sldId id="266" r:id="rId7"/>
    <p:sldId id="263" r:id="rId8"/>
    <p:sldId id="290" r:id="rId9"/>
    <p:sldId id="265" r:id="rId10"/>
    <p:sldId id="269" r:id="rId11"/>
    <p:sldId id="271" r:id="rId12"/>
    <p:sldId id="276" r:id="rId13"/>
    <p:sldId id="277" r:id="rId14"/>
    <p:sldId id="291" r:id="rId15"/>
    <p:sldId id="296" r:id="rId16"/>
    <p:sldId id="294" r:id="rId17"/>
    <p:sldId id="292" r:id="rId18"/>
    <p:sldId id="297" r:id="rId19"/>
    <p:sldId id="293" r:id="rId20"/>
    <p:sldId id="299" r:id="rId21"/>
    <p:sldId id="298" r:id="rId22"/>
    <p:sldId id="282" r:id="rId23"/>
    <p:sldId id="289" r:id="rId24"/>
    <p:sldId id="283" r:id="rId25"/>
    <p:sldId id="284" r:id="rId26"/>
    <p:sldId id="285" r:id="rId27"/>
    <p:sldId id="287" r:id="rId28"/>
    <p:sldId id="286" r:id="rId29"/>
  </p:sldIdLst>
  <p:sldSz cx="12192000" cy="6858000"/>
  <p:notesSz cx="6858000" cy="9144000"/>
  <p:embeddedFontLst>
    <p:embeddedFont>
      <p:font typeface="Arial Black" panose="020B0A04020102020204" pitchFamily="34" charset="0"/>
      <p:bold r:id="rId32"/>
    </p:embeddedFont>
    <p:embeddedFont>
      <p:font typeface="휴먼모음T" panose="02030504000101010101" pitchFamily="18" charset="-127"/>
      <p:regular r:id="rId33"/>
    </p:embeddedFont>
    <p:embeddedFont>
      <p:font typeface="에스코어 드림 8 Heavy" panose="020B0903030302020204" pitchFamily="34" charset="-127"/>
      <p:bold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7 ExtraBold" panose="020B0803030302020204" pitchFamily="34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에스코어 드림 6 Bold" panose="020B0703030302020204" pitchFamily="34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E9C"/>
    <a:srgbClr val="3484CC"/>
    <a:srgbClr val="FFDDDD"/>
    <a:srgbClr val="FF9999"/>
    <a:srgbClr val="CEE6FF"/>
    <a:srgbClr val="A2C7E8"/>
    <a:srgbClr val="66FFFF"/>
    <a:srgbClr val="97B5F7"/>
    <a:srgbClr val="FDD4BB"/>
    <a:srgbClr val="FFD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355096011565949E-2"/>
          <c:y val="4.2257714170402166E-2"/>
          <c:w val="0.88679110948554241"/>
          <c:h val="0.80531767031940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피해응답인원(만명)</c:v>
                </c:pt>
              </c:strCache>
            </c:strRef>
          </c:tx>
          <c:spPr>
            <a:solidFill>
              <a:srgbClr val="DAE5FA"/>
            </a:solidFill>
            <a:ln>
              <a:noFill/>
            </a:ln>
            <a:effectLst>
              <a:outerShdw blurRad="76200" dist="38100" algn="l" rotWithShape="0">
                <a:prstClr val="black">
                  <a:alpha val="30000"/>
                </a:prstClr>
              </a:outerShdw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9.4</c:v>
                </c:pt>
                <c:pt idx="1">
                  <c:v>6.3</c:v>
                </c:pt>
                <c:pt idx="2">
                  <c:v>4.4000000000000004</c:v>
                </c:pt>
                <c:pt idx="3">
                  <c:v>3.9</c:v>
                </c:pt>
                <c:pt idx="4">
                  <c:v>3.7</c:v>
                </c:pt>
                <c:pt idx="5">
                  <c:v>5</c:v>
                </c:pt>
                <c:pt idx="6">
                  <c:v>6</c:v>
                </c:pt>
                <c:pt idx="7">
                  <c:v>2.7</c:v>
                </c:pt>
                <c:pt idx="8">
                  <c:v>3.6</c:v>
                </c:pt>
                <c:pt idx="9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7-46E7-8999-913918904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3090832"/>
        <c:axId val="13130924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피해응답율(%)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13년</c:v>
                </c:pt>
                <c:pt idx="1">
                  <c:v>14년</c:v>
                </c:pt>
                <c:pt idx="2">
                  <c:v>15년</c:v>
                </c:pt>
                <c:pt idx="3">
                  <c:v>16년</c:v>
                </c:pt>
                <c:pt idx="4">
                  <c:v>17년</c:v>
                </c:pt>
                <c:pt idx="5">
                  <c:v>18년</c:v>
                </c:pt>
                <c:pt idx="6">
                  <c:v>19년</c:v>
                </c:pt>
                <c:pt idx="7">
                  <c:v>20년</c:v>
                </c:pt>
                <c:pt idx="8">
                  <c:v>21년</c:v>
                </c:pt>
                <c:pt idx="9">
                  <c:v>22년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2.2000000000000002</c:v>
                </c:pt>
                <c:pt idx="1">
                  <c:v>1.4</c:v>
                </c:pt>
                <c:pt idx="2">
                  <c:v>1</c:v>
                </c:pt>
                <c:pt idx="3">
                  <c:v>0.9</c:v>
                </c:pt>
                <c:pt idx="4">
                  <c:v>0.9</c:v>
                </c:pt>
                <c:pt idx="5">
                  <c:v>1.3</c:v>
                </c:pt>
                <c:pt idx="6">
                  <c:v>1.6</c:v>
                </c:pt>
                <c:pt idx="7">
                  <c:v>0.9</c:v>
                </c:pt>
                <c:pt idx="8">
                  <c:v>1.1000000000000001</c:v>
                </c:pt>
                <c:pt idx="9">
                  <c:v>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7-46E7-8999-913918904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7510240"/>
        <c:axId val="1367518976"/>
      </c:lineChart>
      <c:catAx>
        <c:axId val="13130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2496"/>
        <c:crosses val="autoZero"/>
        <c:auto val="1"/>
        <c:lblAlgn val="ctr"/>
        <c:lblOffset val="100"/>
        <c:noMultiLvlLbl val="0"/>
      </c:catAx>
      <c:valAx>
        <c:axId val="131309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13090832"/>
        <c:crosses val="autoZero"/>
        <c:crossBetween val="between"/>
        <c:majorUnit val="2"/>
      </c:valAx>
      <c:valAx>
        <c:axId val="1367518976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1367510240"/>
        <c:crosses val="max"/>
        <c:crossBetween val="between"/>
      </c:valAx>
      <c:catAx>
        <c:axId val="13675102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67518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51970069405305"/>
          <c:y val="0.929569493854285"/>
          <c:w val="0.48977009935628046"/>
          <c:h val="6.4671378268135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  <a:latin typeface="휴먼모음T" panose="02030504000101010101" pitchFamily="18" charset="-127"/>
          <a:ea typeface="휴먼모음T" panose="02030504000101010101" pitchFamily="18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169D03-24DF-AFC9-0CD4-3A202A04D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11CDD5-9858-4026-9817-D307B26636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47DCA-66B3-4174-8615-4484FD63DAF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D5D7DB-AF44-85E4-82FA-3AA6680C2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086B89-A3B9-F310-A1DF-B3204A2748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E009-E0CD-478F-A957-D131DC5BD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71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57E5E-9440-4A1D-9562-A81ACF19C8F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43C9-57DC-47F7-88FE-64BD4E889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7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4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1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0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7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3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3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3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E058-D0FD-4DF8-8BB6-EF998338C87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0326-5F30-4ED6-B0E4-EBF7804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9088" y="1619248"/>
            <a:ext cx="3795713" cy="3695699"/>
            <a:chOff x="-376238" y="1685926"/>
            <a:chExt cx="3190875" cy="3286125"/>
          </a:xfrm>
        </p:grpSpPr>
        <p:sp>
          <p:nvSpPr>
            <p:cNvPr id="3" name="타원 2"/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72537" y="1619247"/>
            <a:ext cx="3795713" cy="3695699"/>
            <a:chOff x="5929312" y="733425"/>
            <a:chExt cx="3795713" cy="3695699"/>
          </a:xfrm>
        </p:grpSpPr>
        <p:sp>
          <p:nvSpPr>
            <p:cNvPr id="49" name="타원 48"/>
            <p:cNvSpPr/>
            <p:nvPr/>
          </p:nvSpPr>
          <p:spPr>
            <a:xfrm>
              <a:off x="5929312" y="733425"/>
              <a:ext cx="3795713" cy="3695699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929312" y="733425"/>
              <a:ext cx="3795713" cy="3695699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938070" y="2543766"/>
            <a:ext cx="4634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Alert-You</a:t>
            </a:r>
            <a:endParaRPr lang="ko-KR" altLang="en-US" sz="54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62421" y="3467096"/>
            <a:ext cx="43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원 터치 학생 보호 어플리케이션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27142" y="6027340"/>
            <a:ext cx="689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삼성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SW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아카데미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 대전 자율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반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B109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지켜요 우리 학교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지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우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74347" y="6275124"/>
            <a:ext cx="519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김애리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이원우 이현정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박승훈 박시원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송상진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D8C0D57-362E-220A-66CE-C065F02D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" y="2304363"/>
            <a:ext cx="2090964" cy="23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0434412-096E-BBB1-A144-268B813B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DD4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41" y="2333391"/>
            <a:ext cx="2096211" cy="20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앱 개발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123E3-912A-90DA-5AD8-5513DEBABFDA}"/>
              </a:ext>
            </a:extLst>
          </p:cNvPr>
          <p:cNvSpPr txBox="1"/>
          <p:nvPr/>
        </p:nvSpPr>
        <p:spPr>
          <a:xfrm>
            <a:off x="7315200" y="6478924"/>
            <a:ext cx="481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교육부 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</a:t>
            </a: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학교폭력 실태조사 결과 발표</a:t>
            </a:r>
            <a:endParaRPr lang="ko-KR" altLang="en-US" sz="1400" b="0" dirty="0">
              <a:solidFill>
                <a:schemeClr val="bg1">
                  <a:lumMod val="50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6861B7-D0DD-61A3-5D7D-1B3404295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" t="3309"/>
          <a:stretch/>
        </p:blipFill>
        <p:spPr>
          <a:xfrm>
            <a:off x="1757281" y="1704506"/>
            <a:ext cx="8969871" cy="3851077"/>
          </a:xfrm>
          <a:prstGeom prst="rect">
            <a:avLst/>
          </a:prstGeom>
          <a:effectLst>
            <a:outerShdw blurRad="114300" dist="152400" dir="1800000" sx="102000" sy="102000" algn="tl" rotWithShape="0">
              <a:schemeClr val="tx2">
                <a:lumMod val="20000"/>
                <a:lumOff val="80000"/>
                <a:alpha val="43000"/>
              </a:schemeClr>
            </a:outerShdw>
            <a:softEdge rad="254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9AEDBB-6C23-6315-96D6-5493974EB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66" y="1704506"/>
            <a:ext cx="8649100" cy="4324550"/>
          </a:xfrm>
          <a:prstGeom prst="rect">
            <a:avLst/>
          </a:prstGeom>
          <a:effectLst>
            <a:outerShdw blurRad="50800" dist="152400" dir="1800000" sx="101000" sy="101000" algn="tl" rotWithShape="0">
              <a:schemeClr val="tx2">
                <a:lumMod val="20000"/>
                <a:lumOff val="80000"/>
                <a:alpha val="43000"/>
              </a:schemeClr>
            </a:outerShdw>
            <a:softEdge rad="25400"/>
          </a:effectLst>
        </p:spPr>
      </p:pic>
      <p:sp>
        <p:nvSpPr>
          <p:cNvPr id="2" name="모서리가 둥근 직사각형 1"/>
          <p:cNvSpPr/>
          <p:nvPr/>
        </p:nvSpPr>
        <p:spPr>
          <a:xfrm>
            <a:off x="6530463" y="2416264"/>
            <a:ext cx="1749379" cy="2015060"/>
          </a:xfrm>
          <a:prstGeom prst="roundRect">
            <a:avLst/>
          </a:prstGeom>
          <a:noFill/>
          <a:ln w="38100">
            <a:solidFill>
              <a:srgbClr val="205E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5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 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45AB5-8D98-DA2A-020B-1CEB05A4890A}"/>
              </a:ext>
            </a:extLst>
          </p:cNvPr>
          <p:cNvGrpSpPr/>
          <p:nvPr/>
        </p:nvGrpSpPr>
        <p:grpSpPr>
          <a:xfrm>
            <a:off x="1128061" y="1538555"/>
            <a:ext cx="4624800" cy="2157573"/>
            <a:chOff x="1847850" y="1228726"/>
            <a:chExt cx="1476375" cy="2933700"/>
          </a:xfrm>
        </p:grpSpPr>
        <p:sp>
          <p:nvSpPr>
            <p:cNvPr id="13" name="모서리가 둥근 직사각형 29">
              <a:extLst>
                <a:ext uri="{FF2B5EF4-FFF2-40B4-BE49-F238E27FC236}">
                  <a16:creationId xmlns:a16="http://schemas.microsoft.com/office/drawing/2014/main" id="{D18FC057-CDAC-7DCA-8B3A-118D4FB5EB5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" name="모서리가 둥근 직사각형 30">
              <a:extLst>
                <a:ext uri="{FF2B5EF4-FFF2-40B4-BE49-F238E27FC236}">
                  <a16:creationId xmlns:a16="http://schemas.microsoft.com/office/drawing/2014/main" id="{82082B90-5044-7FB2-59A4-EEAF145FE01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F524FE-5327-0663-1380-DFB56790C509}"/>
              </a:ext>
            </a:extLst>
          </p:cNvPr>
          <p:cNvSpPr txBox="1"/>
          <p:nvPr/>
        </p:nvSpPr>
        <p:spPr>
          <a:xfrm>
            <a:off x="2609794" y="2183391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실제 학교 데이터를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49D00-F8ED-7A92-229C-B975FF4447B2}"/>
              </a:ext>
            </a:extLst>
          </p:cNvPr>
          <p:cNvSpPr txBox="1"/>
          <p:nvPr/>
        </p:nvSpPr>
        <p:spPr>
          <a:xfrm>
            <a:off x="2609794" y="2568830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회원관리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1C3229-CA6E-F76B-CD43-310490A990D8}"/>
              </a:ext>
            </a:extLst>
          </p:cNvPr>
          <p:cNvGrpSpPr/>
          <p:nvPr/>
        </p:nvGrpSpPr>
        <p:grpSpPr>
          <a:xfrm>
            <a:off x="1128061" y="4155720"/>
            <a:ext cx="4624800" cy="2157573"/>
            <a:chOff x="1847850" y="1228726"/>
            <a:chExt cx="1476375" cy="2933700"/>
          </a:xfrm>
        </p:grpSpPr>
        <p:sp>
          <p:nvSpPr>
            <p:cNvPr id="36" name="모서리가 둥근 직사각형 29">
              <a:extLst>
                <a:ext uri="{FF2B5EF4-FFF2-40B4-BE49-F238E27FC236}">
                  <a16:creationId xmlns:a16="http://schemas.microsoft.com/office/drawing/2014/main" id="{CBAC1498-8F69-0A7A-41B8-1D7F1AB701C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7" name="모서리가 둥근 직사각형 30">
              <a:extLst>
                <a:ext uri="{FF2B5EF4-FFF2-40B4-BE49-F238E27FC236}">
                  <a16:creationId xmlns:a16="http://schemas.microsoft.com/office/drawing/2014/main" id="{008CE13E-DE7F-C6F0-4830-4579FE422E4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09793" y="4656720"/>
            <a:ext cx="3050600" cy="1170988"/>
            <a:chOff x="2609793" y="4656720"/>
            <a:chExt cx="3050600" cy="11709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3A3594-8A1F-D1F9-FECF-DF4D50949290}"/>
                </a:ext>
              </a:extLst>
            </p:cNvPr>
            <p:cNvSpPr txBox="1"/>
            <p:nvPr/>
          </p:nvSpPr>
          <p:spPr>
            <a:xfrm>
              <a:off x="2609794" y="4656720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동일한 상황에 대하여</a:t>
              </a:r>
              <a:endPara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7641DE-CAC6-0CE6-F98D-68BE33C66E3B}"/>
                </a:ext>
              </a:extLst>
            </p:cNvPr>
            <p:cNvSpPr txBox="1"/>
            <p:nvPr/>
          </p:nvSpPr>
          <p:spPr>
            <a:xfrm>
              <a:off x="2609794" y="5042159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피해자와 목격자로 나눠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FB4CA-4F30-2CC7-163C-35B4C0CB0A95}"/>
                </a:ext>
              </a:extLst>
            </p:cNvPr>
            <p:cNvSpPr txBox="1"/>
            <p:nvPr/>
          </p:nvSpPr>
          <p:spPr>
            <a:xfrm>
              <a:off x="2609793" y="5427598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사용자를 구분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CD3574-0267-9F7B-0F84-938145E02325}"/>
              </a:ext>
            </a:extLst>
          </p:cNvPr>
          <p:cNvGrpSpPr/>
          <p:nvPr/>
        </p:nvGrpSpPr>
        <p:grpSpPr>
          <a:xfrm>
            <a:off x="6377494" y="4147707"/>
            <a:ext cx="4624800" cy="2157573"/>
            <a:chOff x="1847850" y="1228726"/>
            <a:chExt cx="1476375" cy="2933700"/>
          </a:xfrm>
        </p:grpSpPr>
        <p:sp>
          <p:nvSpPr>
            <p:cNvPr id="42" name="모서리가 둥근 직사각형 29">
              <a:extLst>
                <a:ext uri="{FF2B5EF4-FFF2-40B4-BE49-F238E27FC236}">
                  <a16:creationId xmlns:a16="http://schemas.microsoft.com/office/drawing/2014/main" id="{74B12780-E8EA-C852-5B25-0C3076A1D72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0054174F-ADD9-F133-FECD-AB082AFBE47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4B088EB-B54F-94AB-1D85-37230CCA3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8" y="3876645"/>
            <a:ext cx="2550367" cy="25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122779" y="1215948"/>
            <a:ext cx="4979382" cy="2719871"/>
            <a:chOff x="6122779" y="1251819"/>
            <a:chExt cx="4979382" cy="27198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E74FBA4-8F76-2BF3-E78B-042D9CB93749}"/>
                </a:ext>
              </a:extLst>
            </p:cNvPr>
            <p:cNvGrpSpPr/>
            <p:nvPr/>
          </p:nvGrpSpPr>
          <p:grpSpPr>
            <a:xfrm>
              <a:off x="6377494" y="1566809"/>
              <a:ext cx="4624800" cy="2157573"/>
              <a:chOff x="1847850" y="1228726"/>
              <a:chExt cx="1476375" cy="2933700"/>
            </a:xfrm>
          </p:grpSpPr>
          <p:sp>
            <p:nvSpPr>
              <p:cNvPr id="31" name="모서리가 둥근 직사각형 29">
                <a:extLst>
                  <a:ext uri="{FF2B5EF4-FFF2-40B4-BE49-F238E27FC236}">
                    <a16:creationId xmlns:a16="http://schemas.microsoft.com/office/drawing/2014/main" id="{63CDD8AA-C593-41D0-6F7B-01F0660DC98B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32" name="모서리가 둥근 직사각형 30">
                <a:extLst>
                  <a:ext uri="{FF2B5EF4-FFF2-40B4-BE49-F238E27FC236}">
                    <a16:creationId xmlns:a16="http://schemas.microsoft.com/office/drawing/2014/main" id="{72D9553D-74BF-9267-089F-9A50F17A6D55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06B2D2-FF91-3861-C050-58A905A000AE}"/>
                </a:ext>
              </a:extLst>
            </p:cNvPr>
            <p:cNvSpPr txBox="1"/>
            <p:nvPr/>
          </p:nvSpPr>
          <p:spPr>
            <a:xfrm>
              <a:off x="7859227" y="2241789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교사가 </a:t>
              </a:r>
              <a:r>
                <a:rPr lang="ko-KR" altLang="en-US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임명한</a:t>
              </a:r>
              <a:endPara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7A73D6-4B1D-C29C-FFA0-BF2AC908A813}"/>
                </a:ext>
              </a:extLst>
            </p:cNvPr>
            <p:cNvSpPr txBox="1"/>
            <p:nvPr/>
          </p:nvSpPr>
          <p:spPr>
            <a:xfrm>
              <a:off x="7666893" y="2627228"/>
              <a:ext cx="3435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보디가드</a:t>
              </a:r>
              <a:r>
                <a:rPr lang="en-US" altLang="ko-KR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 </a:t>
              </a:r>
              <a:r>
                <a:rPr lang="ko-KR" altLang="en-US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등록 </a:t>
              </a:r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가능</a:t>
              </a:r>
            </a:p>
          </p:txBody>
        </p:sp>
        <p:pic>
          <p:nvPicPr>
            <p:cNvPr id="12298" name="Picture 10">
              <a:extLst>
                <a:ext uri="{FF2B5EF4-FFF2-40B4-BE49-F238E27FC236}">
                  <a16:creationId xmlns:a16="http://schemas.microsoft.com/office/drawing/2014/main" id="{BA95CDBD-16D0-E536-1637-F4D4A7F77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779" y="1251819"/>
              <a:ext cx="2719871" cy="2719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30E080C8-F572-70A8-D407-7496DE5F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7" y="1208651"/>
            <a:ext cx="2696569" cy="26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0FF59A6A-4843-5D98-3A31-DAD84F17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24382"/>
            <a:ext cx="2476532" cy="28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89867B-5F44-540D-D9B0-2A6388E12DF3}"/>
              </a:ext>
            </a:extLst>
          </p:cNvPr>
          <p:cNvSpPr txBox="1"/>
          <p:nvPr/>
        </p:nvSpPr>
        <p:spPr>
          <a:xfrm>
            <a:off x="7859227" y="4648707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신고 및 증거 수집을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DC7A5-9DD4-0B00-5BFC-B82141E3792A}"/>
              </a:ext>
            </a:extLst>
          </p:cNvPr>
          <p:cNvSpPr txBox="1"/>
          <p:nvPr/>
        </p:nvSpPr>
        <p:spPr>
          <a:xfrm>
            <a:off x="7859227" y="5034146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빠르고 간단하게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1654CD-9A33-6F75-18A3-1F511951F3D0}"/>
              </a:ext>
            </a:extLst>
          </p:cNvPr>
          <p:cNvSpPr txBox="1"/>
          <p:nvPr/>
        </p:nvSpPr>
        <p:spPr>
          <a:xfrm>
            <a:off x="7859226" y="5419585"/>
            <a:ext cx="305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하도록 구성</a:t>
            </a:r>
          </a:p>
        </p:txBody>
      </p:sp>
      <p:grpSp>
        <p:nvGrpSpPr>
          <p:cNvPr id="321" name="그룹 320"/>
          <p:cNvGrpSpPr/>
          <p:nvPr/>
        </p:nvGrpSpPr>
        <p:grpSpPr>
          <a:xfrm>
            <a:off x="744392" y="3841927"/>
            <a:ext cx="5008469" cy="2579834"/>
            <a:chOff x="744392" y="3841927"/>
            <a:chExt cx="5008469" cy="2579834"/>
          </a:xfrm>
        </p:grpSpPr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FA1C3229-CA6E-F76B-CD43-310490A990D8}"/>
                </a:ext>
              </a:extLst>
            </p:cNvPr>
            <p:cNvGrpSpPr/>
            <p:nvPr/>
          </p:nvGrpSpPr>
          <p:grpSpPr>
            <a:xfrm>
              <a:off x="1128061" y="4155720"/>
              <a:ext cx="4624800" cy="2157573"/>
              <a:chOff x="1847850" y="1228726"/>
              <a:chExt cx="1476375" cy="2933700"/>
            </a:xfrm>
          </p:grpSpPr>
          <p:sp>
            <p:nvSpPr>
              <p:cNvPr id="328" name="모서리가 둥근 직사각형 29">
                <a:extLst>
                  <a:ext uri="{FF2B5EF4-FFF2-40B4-BE49-F238E27FC236}">
                    <a16:creationId xmlns:a16="http://schemas.microsoft.com/office/drawing/2014/main" id="{CBAC1498-8F69-0A7A-41B8-1D7F1AB701CF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329" name="모서리가 둥근 직사각형 30">
                <a:extLst>
                  <a:ext uri="{FF2B5EF4-FFF2-40B4-BE49-F238E27FC236}">
                    <a16:creationId xmlns:a16="http://schemas.microsoft.com/office/drawing/2014/main" id="{008CE13E-DE7F-C6F0-4830-4579FE422E4B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</p:grpSp>
        <p:grpSp>
          <p:nvGrpSpPr>
            <p:cNvPr id="323" name="그룹 322"/>
            <p:cNvGrpSpPr/>
            <p:nvPr/>
          </p:nvGrpSpPr>
          <p:grpSpPr>
            <a:xfrm>
              <a:off x="2609793" y="4656720"/>
              <a:ext cx="3050600" cy="1170988"/>
              <a:chOff x="2609793" y="4656720"/>
              <a:chExt cx="3050600" cy="1170988"/>
            </a:xfrm>
          </p:grpSpPr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623A3594-8A1F-D1F9-FECF-DF4D50949290}"/>
                  </a:ext>
                </a:extLst>
              </p:cNvPr>
              <p:cNvSpPr txBox="1"/>
              <p:nvPr/>
            </p:nvSpPr>
            <p:spPr>
              <a:xfrm>
                <a:off x="2609794" y="4656720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동일한 상황에 대하여</a:t>
                </a:r>
                <a:endParaRPr lang="en-US" altLang="ko-KR" sz="2000" dirty="0">
                  <a:solidFill>
                    <a:srgbClr val="205E9C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E7641DE-CAC6-0CE6-F98D-68BE33C66E3B}"/>
                  </a:ext>
                </a:extLst>
              </p:cNvPr>
              <p:cNvSpPr txBox="1"/>
              <p:nvPr/>
            </p:nvSpPr>
            <p:spPr>
              <a:xfrm>
                <a:off x="2609794" y="5042159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피해자와 목격자로 나눠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A5FB4CA-4F30-2CC7-163C-35B4C0CB0A95}"/>
                  </a:ext>
                </a:extLst>
              </p:cNvPr>
              <p:cNvSpPr txBox="1"/>
              <p:nvPr/>
            </p:nvSpPr>
            <p:spPr>
              <a:xfrm>
                <a:off x="2609793" y="5427598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사용자를 구분</a:t>
                </a:r>
              </a:p>
            </p:txBody>
          </p:sp>
        </p:grp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CBA5CF03-BC3C-AF47-BAF3-8747E1D99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92" y="3841927"/>
              <a:ext cx="2579834" cy="257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7" name="그룹 446"/>
          <p:cNvGrpSpPr/>
          <p:nvPr/>
        </p:nvGrpSpPr>
        <p:grpSpPr>
          <a:xfrm>
            <a:off x="6083731" y="3773772"/>
            <a:ext cx="4918563" cy="2791245"/>
            <a:chOff x="6083731" y="3773772"/>
            <a:chExt cx="4918563" cy="2791245"/>
          </a:xfrm>
        </p:grpSpPr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1ECD3574-0267-9F7B-0F84-938145E02325}"/>
                </a:ext>
              </a:extLst>
            </p:cNvPr>
            <p:cNvGrpSpPr/>
            <p:nvPr/>
          </p:nvGrpSpPr>
          <p:grpSpPr>
            <a:xfrm>
              <a:off x="6377494" y="4147707"/>
              <a:ext cx="4624800" cy="2157573"/>
              <a:chOff x="1847850" y="1228726"/>
              <a:chExt cx="1476375" cy="2933700"/>
            </a:xfrm>
          </p:grpSpPr>
          <p:sp>
            <p:nvSpPr>
              <p:cNvPr id="454" name="모서리가 둥근 직사각형 29">
                <a:extLst>
                  <a:ext uri="{FF2B5EF4-FFF2-40B4-BE49-F238E27FC236}">
                    <a16:creationId xmlns:a16="http://schemas.microsoft.com/office/drawing/2014/main" id="{74B12780-E8EA-C852-5B25-0C3076A1D721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455" name="모서리가 둥근 직사각형 30">
                <a:extLst>
                  <a:ext uri="{FF2B5EF4-FFF2-40B4-BE49-F238E27FC236}">
                    <a16:creationId xmlns:a16="http://schemas.microsoft.com/office/drawing/2014/main" id="{0054174F-ADD9-F133-FECD-AB082AFBE471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</p:grpSp>
        <p:grpSp>
          <p:nvGrpSpPr>
            <p:cNvPr id="449" name="그룹 448"/>
            <p:cNvGrpSpPr/>
            <p:nvPr/>
          </p:nvGrpSpPr>
          <p:grpSpPr>
            <a:xfrm>
              <a:off x="7859226" y="4648707"/>
              <a:ext cx="3050600" cy="1170988"/>
              <a:chOff x="7859226" y="4648707"/>
              <a:chExt cx="3050600" cy="1170988"/>
            </a:xfrm>
          </p:grpSpPr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689867B-5F44-540D-D9B0-2A6388E12DF3}"/>
                  </a:ext>
                </a:extLst>
              </p:cNvPr>
              <p:cNvSpPr txBox="1"/>
              <p:nvPr/>
            </p:nvSpPr>
            <p:spPr>
              <a:xfrm>
                <a:off x="7859227" y="4648707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신고 및 증거 수집을</a:t>
                </a:r>
                <a:endParaRPr lang="en-US" altLang="ko-KR" sz="2000" dirty="0">
                  <a:solidFill>
                    <a:srgbClr val="205E9C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F22DC7A5-9DD4-0B00-5BFC-B82141E3792A}"/>
                  </a:ext>
                </a:extLst>
              </p:cNvPr>
              <p:cNvSpPr txBox="1"/>
              <p:nvPr/>
            </p:nvSpPr>
            <p:spPr>
              <a:xfrm>
                <a:off x="7859227" y="5034146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빠르고 간단하게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781654CD-9A33-6F75-18A3-1F511951F3D0}"/>
                  </a:ext>
                </a:extLst>
              </p:cNvPr>
              <p:cNvSpPr txBox="1"/>
              <p:nvPr/>
            </p:nvSpPr>
            <p:spPr>
              <a:xfrm>
                <a:off x="7859226" y="5419585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하도록 구성</a:t>
                </a:r>
              </a:p>
            </p:txBody>
          </p:sp>
        </p:grpSp>
        <p:pic>
          <p:nvPicPr>
            <p:cNvPr id="450" name="Picture 2">
              <a:extLst>
                <a:ext uri="{FF2B5EF4-FFF2-40B4-BE49-F238E27FC236}">
                  <a16:creationId xmlns:a16="http://schemas.microsoft.com/office/drawing/2014/main" id="{11942FEB-8199-23FC-AEC6-A483C9E9F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731" y="3773772"/>
              <a:ext cx="2488802" cy="279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854979" y="1208651"/>
            <a:ext cx="4805413" cy="2696400"/>
            <a:chOff x="854979" y="1208651"/>
            <a:chExt cx="4805413" cy="2696400"/>
          </a:xfrm>
        </p:grpSpPr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9CF524FE-5327-0663-1380-DFB56790C509}"/>
                </a:ext>
              </a:extLst>
            </p:cNvPr>
            <p:cNvSpPr txBox="1"/>
            <p:nvPr/>
          </p:nvSpPr>
          <p:spPr>
            <a:xfrm>
              <a:off x="2609793" y="2183391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05E9C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실제 학교 데이터를</a:t>
              </a:r>
              <a:endParaRPr lang="en-US" altLang="ko-KR" sz="2000" dirty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65C49D00-F8ED-7A92-229C-B975FF4447B2}"/>
                </a:ext>
              </a:extLst>
            </p:cNvPr>
            <p:cNvSpPr txBox="1"/>
            <p:nvPr/>
          </p:nvSpPr>
          <p:spPr>
            <a:xfrm>
              <a:off x="2609793" y="2568830"/>
              <a:ext cx="3050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05E9C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사용한 회원관리</a:t>
              </a:r>
            </a:p>
          </p:txBody>
        </p:sp>
        <p:pic>
          <p:nvPicPr>
            <p:cNvPr id="469" name="Picture 12">
              <a:extLst>
                <a:ext uri="{FF2B5EF4-FFF2-40B4-BE49-F238E27FC236}">
                  <a16:creationId xmlns:a16="http://schemas.microsoft.com/office/drawing/2014/main" id="{F581B88C-5123-A354-1D13-E36EF5859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979" y="1208651"/>
              <a:ext cx="2696400" cy="26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121050" y="1222701"/>
            <a:ext cx="4788774" cy="2721600"/>
            <a:chOff x="6121050" y="1222701"/>
            <a:chExt cx="4788774" cy="2721600"/>
          </a:xfrm>
        </p:grpSpPr>
        <p:pic>
          <p:nvPicPr>
            <p:cNvPr id="470" name="Picture 2">
              <a:extLst>
                <a:ext uri="{FF2B5EF4-FFF2-40B4-BE49-F238E27FC236}">
                  <a16:creationId xmlns:a16="http://schemas.microsoft.com/office/drawing/2014/main" id="{DD0E113D-0D2E-715F-703D-492CB0F4A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050" y="1222701"/>
              <a:ext cx="2721600" cy="272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7859225" y="2206421"/>
              <a:ext cx="3050599" cy="785549"/>
              <a:chOff x="7859226" y="2198062"/>
              <a:chExt cx="3050599" cy="785549"/>
            </a:xfrm>
          </p:grpSpPr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A78220D-D8C1-8D93-A801-0E538DCE36AF}"/>
                  </a:ext>
                </a:extLst>
              </p:cNvPr>
              <p:cNvSpPr txBox="1"/>
              <p:nvPr/>
            </p:nvSpPr>
            <p:spPr>
              <a:xfrm>
                <a:off x="7859226" y="2198062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교사가 임명한</a:t>
                </a:r>
                <a:endParaRPr lang="en-US" altLang="ko-KR" sz="2000" dirty="0">
                  <a:solidFill>
                    <a:srgbClr val="205E9C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5B35E68-D051-9A76-2385-6F71FDD38FD8}"/>
                  </a:ext>
                </a:extLst>
              </p:cNvPr>
              <p:cNvSpPr txBox="1"/>
              <p:nvPr/>
            </p:nvSpPr>
            <p:spPr>
              <a:xfrm>
                <a:off x="7859226" y="2583501"/>
                <a:ext cx="3050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05E9C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보디가드 등록 가능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776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533106" y="1236833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073193" y="515363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6244997" y="4251608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E6FBE-08E9-A86F-0E85-D1DB4B504893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6EC16-4059-68D2-B16D-0CBF641F1E91}"/>
              </a:ext>
            </a:extLst>
          </p:cNvPr>
          <p:cNvSpPr txBox="1"/>
          <p:nvPr/>
        </p:nvSpPr>
        <p:spPr>
          <a:xfrm>
            <a:off x="5833143" y="1680622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2C788-8DD7-78F2-7167-46360F2457A0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2D0AB-ADF2-11BB-66F6-60EE3563F1A3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49532-0F29-E44C-CD65-D5B119B09C2F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4">
            <a:extLst>
              <a:ext uri="{FF2B5EF4-FFF2-40B4-BE49-F238E27FC236}">
                <a16:creationId xmlns:a16="http://schemas.microsoft.com/office/drawing/2014/main" id="{7F0FAF23-7D12-6506-737C-ACBEB527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2AF711EB-BE94-0A15-7BEC-E20F4F36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5D7897-7DAB-E0E0-2164-8853B006BC0A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의도</a:t>
            </a:r>
            <a:endParaRPr lang="ko-KR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3BA0-53A3-659C-1CA9-54D05FD8830A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D11BB-CB63-8D18-A371-DDD579AEE0C7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FC3A3-F037-2818-C312-9C6B4F36AA4A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7D531D-E146-7AB0-E50B-84A52DFC409C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6C9A2B4-6244-A76F-E0FC-816A95EF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E37C6353-E07B-3D4C-6B16-7DC3B87F2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AE3C566-58DB-CA88-DED6-C15130BE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72" y="1706948"/>
            <a:ext cx="1848242" cy="18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6155685" y="1170622"/>
            <a:ext cx="3960000" cy="3960000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07595" y="2097303"/>
            <a:ext cx="3656180" cy="2106638"/>
            <a:chOff x="6579628" y="2427419"/>
            <a:chExt cx="3656180" cy="21066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F3FE8C-76BA-82B2-EF92-5111E49F7112}"/>
                </a:ext>
              </a:extLst>
            </p:cNvPr>
            <p:cNvSpPr txBox="1"/>
            <p:nvPr/>
          </p:nvSpPr>
          <p:spPr>
            <a:xfrm>
              <a:off x="6579628" y="3826171"/>
              <a:ext cx="365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자동 녹음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9AF169-A26D-4AD9-4B69-80CCFEB62A58}"/>
                </a:ext>
              </a:extLst>
            </p:cNvPr>
            <p:cNvSpPr txBox="1"/>
            <p:nvPr/>
          </p:nvSpPr>
          <p:spPr>
            <a:xfrm>
              <a:off x="6579628" y="3135305"/>
              <a:ext cx="365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CF0FD5-F094-1791-A2DD-37034171A277}"/>
                </a:ext>
              </a:extLst>
            </p:cNvPr>
            <p:cNvSpPr txBox="1"/>
            <p:nvPr/>
          </p:nvSpPr>
          <p:spPr>
            <a:xfrm>
              <a:off x="6579629" y="2427419"/>
              <a:ext cx="365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원 터치 신고</a:t>
              </a:r>
            </a:p>
          </p:txBody>
        </p:sp>
      </p:grp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13" y="712996"/>
            <a:ext cx="2548349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880299" y="1170622"/>
            <a:ext cx="3960000" cy="3960000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ACF0FD5-F094-1791-A2DD-37034171A277}"/>
              </a:ext>
            </a:extLst>
          </p:cNvPr>
          <p:cNvSpPr txBox="1"/>
          <p:nvPr/>
        </p:nvSpPr>
        <p:spPr>
          <a:xfrm>
            <a:off x="1032210" y="2796679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상세 신고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4" y="706900"/>
            <a:ext cx="2554445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8424593" y="1468022"/>
            <a:ext cx="3132652" cy="3142528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09AF169-A26D-4AD9-4B69-80CCFEB62A58}"/>
              </a:ext>
            </a:extLst>
          </p:cNvPr>
          <p:cNvSpPr txBox="1"/>
          <p:nvPr/>
        </p:nvSpPr>
        <p:spPr>
          <a:xfrm>
            <a:off x="8162829" y="2737081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사진 신고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0" y="697755"/>
            <a:ext cx="2554445" cy="5462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22" y="703852"/>
            <a:ext cx="2548349" cy="5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799513" y="1728452"/>
            <a:ext cx="3132652" cy="3142528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09AF169-A26D-4AD9-4B69-80CCFEB62A58}"/>
              </a:ext>
            </a:extLst>
          </p:cNvPr>
          <p:cNvSpPr txBox="1"/>
          <p:nvPr/>
        </p:nvSpPr>
        <p:spPr>
          <a:xfrm>
            <a:off x="537749" y="2997511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녹음 신고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5" y="778501"/>
            <a:ext cx="2548349" cy="5444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64" y="773823"/>
            <a:ext cx="2554445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6155685" y="1170622"/>
            <a:ext cx="3960000" cy="3960000"/>
            <a:chOff x="-376238" y="1685926"/>
            <a:chExt cx="3190875" cy="32861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09AF169-A26D-4AD9-4B69-80CCFEB62A58}"/>
              </a:ext>
            </a:extLst>
          </p:cNvPr>
          <p:cNvSpPr txBox="1"/>
          <p:nvPr/>
        </p:nvSpPr>
        <p:spPr>
          <a:xfrm>
            <a:off x="6307596" y="2796679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신고 내역 조회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74" y="706900"/>
            <a:ext cx="2554445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5A82A5-C365-3E30-C08B-21B83FF49613}"/>
              </a:ext>
            </a:extLst>
          </p:cNvPr>
          <p:cNvGrpSpPr/>
          <p:nvPr/>
        </p:nvGrpSpPr>
        <p:grpSpPr>
          <a:xfrm>
            <a:off x="6155685" y="1170622"/>
            <a:ext cx="3960000" cy="3960000"/>
            <a:chOff x="-376238" y="1685926"/>
            <a:chExt cx="3190875" cy="328612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946318D-6F15-44C6-A81E-79661B423D77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77B744-D93E-8F52-6850-BF306DC93D61}"/>
                </a:ext>
              </a:extLst>
            </p:cNvPr>
            <p:cNvSpPr/>
            <p:nvPr/>
          </p:nvSpPr>
          <p:spPr>
            <a:xfrm>
              <a:off x="-376238" y="1685926"/>
              <a:ext cx="3190875" cy="3286125"/>
            </a:xfrm>
            <a:prstGeom prst="ellipse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9AF169-A26D-4AD9-4B69-80CCFEB62A58}"/>
              </a:ext>
            </a:extLst>
          </p:cNvPr>
          <p:cNvSpPr txBox="1"/>
          <p:nvPr/>
        </p:nvSpPr>
        <p:spPr>
          <a:xfrm>
            <a:off x="6307596" y="2796679"/>
            <a:ext cx="365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신고 내역 조회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74" y="706900"/>
            <a:ext cx="2554445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20615" y="1170622"/>
            <a:ext cx="3960000" cy="3960000"/>
            <a:chOff x="820615" y="1170622"/>
            <a:chExt cx="4502560" cy="451675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75A82A5-C365-3E30-C08B-21B83FF49613}"/>
                </a:ext>
              </a:extLst>
            </p:cNvPr>
            <p:cNvGrpSpPr/>
            <p:nvPr/>
          </p:nvGrpSpPr>
          <p:grpSpPr>
            <a:xfrm>
              <a:off x="820615" y="1170622"/>
              <a:ext cx="4502560" cy="4516755"/>
              <a:chOff x="-376238" y="1685926"/>
              <a:chExt cx="3190875" cy="328612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946318D-6F15-44C6-A81E-79661B423D77}"/>
                  </a:ext>
                </a:extLst>
              </p:cNvPr>
              <p:cNvSpPr/>
              <p:nvPr/>
            </p:nvSpPr>
            <p:spPr>
              <a:xfrm>
                <a:off x="-376238" y="1685926"/>
                <a:ext cx="3190875" cy="3286125"/>
              </a:xfrm>
              <a:prstGeom prst="ellipse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977B744-D93E-8F52-6850-BF306DC93D61}"/>
                  </a:ext>
                </a:extLst>
              </p:cNvPr>
              <p:cNvSpPr/>
              <p:nvPr/>
            </p:nvSpPr>
            <p:spPr>
              <a:xfrm>
                <a:off x="-376238" y="1685926"/>
                <a:ext cx="3190875" cy="3286125"/>
              </a:xfrm>
              <a:prstGeom prst="ellipse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243805" y="2775790"/>
              <a:ext cx="3656179" cy="1398752"/>
              <a:chOff x="1304243" y="3135305"/>
              <a:chExt cx="3656179" cy="139875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F3FE8C-76BA-82B2-EF92-5111E49F7112}"/>
                  </a:ext>
                </a:extLst>
              </p:cNvPr>
              <p:cNvSpPr txBox="1"/>
              <p:nvPr/>
            </p:nvSpPr>
            <p:spPr>
              <a:xfrm>
                <a:off x="1304243" y="3826171"/>
                <a:ext cx="365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9AF169-A26D-4AD9-4B69-80CCFEB62A58}"/>
                  </a:ext>
                </a:extLst>
              </p:cNvPr>
              <p:cNvSpPr txBox="1"/>
              <p:nvPr/>
            </p:nvSpPr>
            <p:spPr>
              <a:xfrm>
                <a:off x="1304243" y="3135305"/>
                <a:ext cx="365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CF0FD5-F094-1791-A2DD-37034171A277}"/>
                  </a:ext>
                </a:extLst>
              </p:cNvPr>
              <p:cNvSpPr txBox="1"/>
              <p:nvPr/>
            </p:nvSpPr>
            <p:spPr>
              <a:xfrm>
                <a:off x="1304243" y="3434571"/>
                <a:ext cx="36561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solidFill>
                      <a:schemeClr val="accent1">
                        <a:lumMod val="7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학생 관리</a:t>
                </a:r>
                <a:endPara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700803"/>
            <a:ext cx="2548349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333750" y="1571626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476875" y="1571626"/>
            <a:ext cx="1476375" cy="2933700"/>
            <a:chOff x="1847850" y="1228726"/>
            <a:chExt cx="1476375" cy="29337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620000" y="1571626"/>
            <a:ext cx="1476375" cy="2933700"/>
            <a:chOff x="1847850" y="1228726"/>
            <a:chExt cx="1476375" cy="293370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763125" y="1571626"/>
            <a:ext cx="1476375" cy="2933700"/>
            <a:chOff x="1847850" y="1228726"/>
            <a:chExt cx="1476375" cy="293370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1" name="순서도: 대체 처리 40"/>
          <p:cNvSpPr/>
          <p:nvPr/>
        </p:nvSpPr>
        <p:spPr>
          <a:xfrm>
            <a:off x="1190625" y="5372100"/>
            <a:ext cx="10048875" cy="193437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1190625" y="5483610"/>
            <a:ext cx="10048875" cy="193437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758337" y="5312550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901462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038849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187712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336575" y="531788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947862" y="4572001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081462" y="4527313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26423" y="456487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367712" y="4535013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522197" y="456487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790041" y="430353"/>
            <a:ext cx="287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목차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휴먼모음T" panose="02030504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43312" y="203759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43312" y="355923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br>
              <a:rPr lang="en-US" altLang="ko-K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의도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88273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76912" y="3558075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29562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29562" y="3578534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084047" y="199229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084047" y="3558075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1190625" y="1571626"/>
            <a:ext cx="1476375" cy="2933700"/>
            <a:chOff x="1847850" y="1228726"/>
            <a:chExt cx="1476375" cy="2933700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90662" y="1992293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33321" y="3560391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60000"/>
                  <a:lumOff val="4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6BBAEF-8AD6-BA3B-5C07-50320D8E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33096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9A06B-BFD2-6F1F-621A-8190B1CE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660" y="2526506"/>
            <a:ext cx="981603" cy="9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7B05D3-7B4E-87EC-51A1-F870704E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1" y="2037597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1D4D01-993E-AA7A-5BFC-1443F0CD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2" y="2564735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4FFF3BF-9D38-7552-8680-EF14AFA0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24" y="2558331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5964" y="6267192"/>
            <a:ext cx="2605553" cy="36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보디가드 임명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42750" y="6267192"/>
            <a:ext cx="2605553" cy="36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보드가드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해제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21207" y="6267192"/>
            <a:ext cx="2605553" cy="36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학생 제외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5" y="634542"/>
            <a:ext cx="2627604" cy="55295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49" y="634542"/>
            <a:ext cx="2627604" cy="55295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634542"/>
            <a:ext cx="2627604" cy="55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기능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20615" y="1170622"/>
            <a:ext cx="3960000" cy="3960000"/>
            <a:chOff x="820615" y="1170622"/>
            <a:chExt cx="4502560" cy="451675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75A82A5-C365-3E30-C08B-21B83FF49613}"/>
                </a:ext>
              </a:extLst>
            </p:cNvPr>
            <p:cNvGrpSpPr/>
            <p:nvPr/>
          </p:nvGrpSpPr>
          <p:grpSpPr>
            <a:xfrm>
              <a:off x="820615" y="1170622"/>
              <a:ext cx="4502560" cy="4516755"/>
              <a:chOff x="-376238" y="1685926"/>
              <a:chExt cx="3190875" cy="328612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946318D-6F15-44C6-A81E-79661B423D77}"/>
                  </a:ext>
                </a:extLst>
              </p:cNvPr>
              <p:cNvSpPr/>
              <p:nvPr/>
            </p:nvSpPr>
            <p:spPr>
              <a:xfrm>
                <a:off x="-376238" y="1685926"/>
                <a:ext cx="3190875" cy="3286125"/>
              </a:xfrm>
              <a:prstGeom prst="ellipse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977B744-D93E-8F52-6850-BF306DC93D61}"/>
                  </a:ext>
                </a:extLst>
              </p:cNvPr>
              <p:cNvSpPr/>
              <p:nvPr/>
            </p:nvSpPr>
            <p:spPr>
              <a:xfrm>
                <a:off x="-376238" y="1685926"/>
                <a:ext cx="3190875" cy="3286125"/>
              </a:xfrm>
              <a:prstGeom prst="ellipse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F3FE8C-76BA-82B2-EF92-5111E49F7112}"/>
                </a:ext>
              </a:extLst>
            </p:cNvPr>
            <p:cNvSpPr txBox="1"/>
            <p:nvPr/>
          </p:nvSpPr>
          <p:spPr>
            <a:xfrm>
              <a:off x="1243804" y="2767280"/>
              <a:ext cx="36561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증거 자료</a:t>
              </a:r>
              <a:r>
                <a:rPr lang="en-US" altLang="ko-KR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/>
              </a:r>
              <a:br>
                <a:rPr lang="en-US" altLang="ko-KR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</a:br>
              <a:r>
                <a:rPr lang="ko-KR" altLang="en-US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조회</a:t>
              </a:r>
              <a:r>
                <a:rPr lang="en-US" altLang="ko-KR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/</a:t>
              </a:r>
              <a:r>
                <a:rPr lang="ko-KR" altLang="en-US" sz="4000" dirty="0" smtClean="0">
                  <a:solidFill>
                    <a:schemeClr val="accent1">
                      <a:lumMod val="7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다운</a:t>
              </a:r>
              <a:endParaRPr lang="ko-KR" altLang="en-US" sz="4000" dirty="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7" y="700803"/>
            <a:ext cx="2554445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5549511" y="1242388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63083" y="1241708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321270" y="51117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041206" y="514058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8501270" y="4353425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287698" y="426076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EDDD50-AB9D-E7FB-3C03-7F0D2D770CB2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C47EF-BCD5-6960-1FE2-972736076B6F}"/>
              </a:ext>
            </a:extLst>
          </p:cNvPr>
          <p:cNvSpPr txBox="1"/>
          <p:nvPr/>
        </p:nvSpPr>
        <p:spPr>
          <a:xfrm>
            <a:off x="5812401" y="173072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F36112-2921-5DAE-6B6C-25BCCABCD8A9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C2C0AC-54E1-8F6B-F36B-B0FBAE6D6458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AA055-EC85-87CB-9C5C-31CE294C4FE6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4DD784BD-5210-DAF0-F830-5D40A5F3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5E3703-9744-07C4-1EC4-483C53DE988A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E9D06-B400-1AF6-DDF2-E9A9020A9246}"/>
              </a:ext>
            </a:extLst>
          </p:cNvPr>
          <p:cNvSpPr txBox="1"/>
          <p:nvPr/>
        </p:nvSpPr>
        <p:spPr>
          <a:xfrm>
            <a:off x="8063120" y="3253718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8B55F7-DB63-ABF4-B1C1-1F1BF145FC71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428029-BFA8-3871-C4C4-B80DD2A3A882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6F5E3BA-7C25-B352-B845-CFA41CCC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BAEAE0D7-55E6-C17B-B6DD-E1D331BC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3E32A35-4AA1-F480-9745-D0BF06A9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67" y="1734953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A1C4BBC-2B8C-784F-5421-560C033B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49" y="2236962"/>
            <a:ext cx="933441" cy="9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45D7897-7DAB-E0E0-2164-8853B006BC0A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의도</a:t>
            </a:r>
            <a:endParaRPr lang="ko-KR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1C4BBC-2B8C-784F-5421-560C033B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88" y="1935333"/>
            <a:ext cx="2357826" cy="23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1E53FB-936B-A77F-45C4-5ECA4B3E5A3A}"/>
              </a:ext>
            </a:extLst>
          </p:cNvPr>
          <p:cNvSpPr txBox="1"/>
          <p:nvPr/>
        </p:nvSpPr>
        <p:spPr>
          <a:xfrm>
            <a:off x="5173339" y="4180114"/>
            <a:ext cx="1845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  <a:endParaRPr lang="ko-KR" altLang="en-US" sz="4000" dirty="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23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7838633" y="125158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5549511" y="1242388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1019230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34180" y="1280416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0592367" y="513234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77417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041206" y="514058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437278" y="5126270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0772367" y="4315933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742302" y="421411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287698" y="426076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8610212" y="435295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35AE8-3D58-AD36-5613-1F1FE49BE0AD}"/>
              </a:ext>
            </a:extLst>
          </p:cNvPr>
          <p:cNvSpPr txBox="1"/>
          <p:nvPr/>
        </p:nvSpPr>
        <p:spPr>
          <a:xfrm>
            <a:off x="3588895" y="173072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2BAF4-99EB-CF4B-1FE4-2F13F2FCE291}"/>
              </a:ext>
            </a:extLst>
          </p:cNvPr>
          <p:cNvSpPr txBox="1"/>
          <p:nvPr/>
        </p:nvSpPr>
        <p:spPr>
          <a:xfrm>
            <a:off x="5812401" y="1730724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D7C99-FD3A-5E26-45AB-AC06FD7413A4}"/>
              </a:ext>
            </a:extLst>
          </p:cNvPr>
          <p:cNvSpPr txBox="1"/>
          <p:nvPr/>
        </p:nvSpPr>
        <p:spPr>
          <a:xfrm>
            <a:off x="8117782" y="177189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B4C41-1021-4D12-AC4D-AFF25D7A79BA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12797-1C83-5D46-6633-ED1FA0D4BCD9}"/>
              </a:ext>
            </a:extLst>
          </p:cNvPr>
          <p:cNvSpPr txBox="1"/>
          <p:nvPr/>
        </p:nvSpPr>
        <p:spPr>
          <a:xfrm>
            <a:off x="1351226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87314-1382-935A-1884-F30280E7F385}"/>
              </a:ext>
            </a:extLst>
          </p:cNvPr>
          <p:cNvSpPr txBox="1"/>
          <p:nvPr/>
        </p:nvSpPr>
        <p:spPr>
          <a:xfrm>
            <a:off x="5812401" y="3303683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E58DD4-4793-6B3F-564B-CDDEA8370FFB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1AF25-37E9-B555-3AEB-E68B3B01FF72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63FE6-D3C6-BFE2-4E80-D51045D7E1EF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FDF286-C82D-99BF-8977-CB88D295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91D336F9-B18D-CB7D-A36F-AD0C9E11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A4658BAE-6C0B-0A19-87C1-C0E2A065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67" y="1734953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E3735855-5538-5D49-7598-524B5DBE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28" y="226258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A171BCEC-989F-B094-7E7A-DB259F56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60" y="2196137"/>
            <a:ext cx="1099781" cy="10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5D7897-7DAB-E0E0-2164-8853B006BC0A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의도</a:t>
            </a:r>
            <a:endParaRPr lang="ko-KR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2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</a:t>
            </a:r>
            <a:r>
              <a:rPr lang="en-US" altLang="ko-KR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스택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EB47D5-91BB-9735-D47A-DEDD590B1727}"/>
              </a:ext>
            </a:extLst>
          </p:cNvPr>
          <p:cNvGrpSpPr/>
          <p:nvPr/>
        </p:nvGrpSpPr>
        <p:grpSpPr>
          <a:xfrm>
            <a:off x="1403489" y="1523265"/>
            <a:ext cx="9612854" cy="4921076"/>
            <a:chOff x="1847850" y="1228726"/>
            <a:chExt cx="1476375" cy="2933700"/>
          </a:xfrm>
        </p:grpSpPr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ED33E4EE-41AD-3917-9329-C0DF6085E346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7" name="모서리가 둥근 직사각형 30">
              <a:extLst>
                <a:ext uri="{FF2B5EF4-FFF2-40B4-BE49-F238E27FC236}">
                  <a16:creationId xmlns:a16="http://schemas.microsoft.com/office/drawing/2014/main" id="{182C2126-F198-7C5A-CB8E-3D489C6722E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891107-23AE-8913-55DF-284A117E4C46}"/>
              </a:ext>
            </a:extLst>
          </p:cNvPr>
          <p:cNvGrpSpPr/>
          <p:nvPr/>
        </p:nvGrpSpPr>
        <p:grpSpPr>
          <a:xfrm>
            <a:off x="2380344" y="1915885"/>
            <a:ext cx="7924800" cy="4252686"/>
            <a:chOff x="488316" y="518321"/>
            <a:chExt cx="11458542" cy="5787484"/>
          </a:xfrm>
        </p:grpSpPr>
        <p:sp>
          <p:nvSpPr>
            <p:cNvPr id="19" name="모서리가 둥근 직사각형 3">
              <a:extLst>
                <a:ext uri="{FF2B5EF4-FFF2-40B4-BE49-F238E27FC236}">
                  <a16:creationId xmlns:a16="http://schemas.microsoft.com/office/drawing/2014/main" id="{C263AD58-0227-ACDA-B15D-737EC9CDECC5}"/>
                </a:ext>
              </a:extLst>
            </p:cNvPr>
            <p:cNvSpPr/>
            <p:nvPr/>
          </p:nvSpPr>
          <p:spPr>
            <a:xfrm>
              <a:off x="2181379" y="1392514"/>
              <a:ext cx="7380000" cy="2880000"/>
            </a:xfrm>
            <a:prstGeom prst="roundRect">
              <a:avLst/>
            </a:prstGeom>
            <a:noFill/>
            <a:ln w="28575">
              <a:solidFill>
                <a:srgbClr val="F585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38" descr="python으로 EC2 관리하기">
              <a:extLst>
                <a:ext uri="{FF2B5EF4-FFF2-40B4-BE49-F238E27FC236}">
                  <a16:creationId xmlns:a16="http://schemas.microsoft.com/office/drawing/2014/main" id="{077E4201-DB1F-948B-AA4E-37B8E598E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240" y="910741"/>
              <a:ext cx="1944000" cy="12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2" descr="Nginx Logo - Nginx logo | Dwglogo">
              <a:extLst>
                <a:ext uri="{FF2B5EF4-FFF2-40B4-BE49-F238E27FC236}">
                  <a16:creationId xmlns:a16="http://schemas.microsoft.com/office/drawing/2014/main" id="{72080A58-DC47-AFBE-D246-E82F1FEF333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9" t="16079" r="29511" b="18787"/>
            <a:stretch/>
          </p:blipFill>
          <p:spPr bwMode="auto">
            <a:xfrm>
              <a:off x="5354290" y="3581166"/>
              <a:ext cx="576000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4" descr="Certbot Logo PNG Vector">
              <a:extLst>
                <a:ext uri="{FF2B5EF4-FFF2-40B4-BE49-F238E27FC236}">
                  <a16:creationId xmlns:a16="http://schemas.microsoft.com/office/drawing/2014/main" id="{58C33779-D622-1AE7-C5A2-F8C5916B0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7" y="3652866"/>
              <a:ext cx="1260000" cy="43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878C5C-DC54-9035-BCBD-43179882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8015" y="518321"/>
              <a:ext cx="1595080" cy="43200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3575858-6FD6-9486-3118-56CD2F0E5B35}"/>
                </a:ext>
              </a:extLst>
            </p:cNvPr>
            <p:cNvGrpSpPr/>
            <p:nvPr/>
          </p:nvGrpSpPr>
          <p:grpSpPr>
            <a:xfrm>
              <a:off x="4274964" y="4477574"/>
              <a:ext cx="6527187" cy="1828231"/>
              <a:chOff x="4265536" y="4868570"/>
              <a:chExt cx="6527187" cy="1828231"/>
            </a:xfrm>
          </p:grpSpPr>
          <p:pic>
            <p:nvPicPr>
              <p:cNvPr id="55" name="Picture 6" descr="파일:Firebase Logo.png - 위키백과, 우리 모두의 백과사전">
                <a:extLst>
                  <a:ext uri="{FF2B5EF4-FFF2-40B4-BE49-F238E27FC236}">
                    <a16:creationId xmlns:a16="http://schemas.microsoft.com/office/drawing/2014/main" id="{8CEB47F7-5803-6359-FDD9-4C8455F93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179" y="5796801"/>
                <a:ext cx="2094544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8F9DB715-DA28-ED52-16CE-8E5E73F9F9A1}"/>
                  </a:ext>
                </a:extLst>
              </p:cNvPr>
              <p:cNvCxnSpPr/>
              <p:nvPr/>
            </p:nvCxnSpPr>
            <p:spPr>
              <a:xfrm>
                <a:off x="7729720" y="6151231"/>
                <a:ext cx="106116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모서리가 둥근 직사각형 81">
                <a:extLst>
                  <a:ext uri="{FF2B5EF4-FFF2-40B4-BE49-F238E27FC236}">
                    <a16:creationId xmlns:a16="http://schemas.microsoft.com/office/drawing/2014/main" id="{F2FB7D2A-1436-C461-0335-E41934FA69B1}"/>
                  </a:ext>
                </a:extLst>
              </p:cNvPr>
              <p:cNvSpPr/>
              <p:nvPr/>
            </p:nvSpPr>
            <p:spPr>
              <a:xfrm>
                <a:off x="4265536" y="5616801"/>
                <a:ext cx="3600000" cy="1080000"/>
              </a:xfrm>
              <a:prstGeom prst="roundRect">
                <a:avLst/>
              </a:prstGeom>
              <a:noFill/>
              <a:ln w="28575">
                <a:solidFill>
                  <a:srgbClr val="77B8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6311FFD-D410-483B-79FB-F395C9A99690}"/>
                  </a:ext>
                </a:extLst>
              </p:cNvPr>
              <p:cNvGrpSpPr/>
              <p:nvPr/>
            </p:nvGrpSpPr>
            <p:grpSpPr>
              <a:xfrm>
                <a:off x="4686099" y="5785662"/>
                <a:ext cx="2622138" cy="731139"/>
                <a:chOff x="4568437" y="5785662"/>
                <a:chExt cx="2622138" cy="731139"/>
              </a:xfrm>
            </p:grpSpPr>
            <p:pic>
              <p:nvPicPr>
                <p:cNvPr id="62" name="Picture 22" descr="Recoil Icon Logo PNG Vector (SVG) Free Download">
                  <a:extLst>
                    <a:ext uri="{FF2B5EF4-FFF2-40B4-BE49-F238E27FC236}">
                      <a16:creationId xmlns:a16="http://schemas.microsoft.com/office/drawing/2014/main" id="{771D1A62-F3AF-EE57-352F-EBE60EB9B8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0975" y="5796801"/>
                  <a:ext cx="3096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4" descr="React, programing icon - Download on Iconfinder">
                  <a:extLst>
                    <a:ext uri="{FF2B5EF4-FFF2-40B4-BE49-F238E27FC236}">
                      <a16:creationId xmlns:a16="http://schemas.microsoft.com/office/drawing/2014/main" id="{A474D90A-4ADD-4279-666B-2B93FE7B4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8437" y="5796801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8" descr="React Query Logo PNG Vector (SVG) Free Download">
                  <a:extLst>
                    <a:ext uri="{FF2B5EF4-FFF2-40B4-BE49-F238E27FC236}">
                      <a16:creationId xmlns:a16="http://schemas.microsoft.com/office/drawing/2014/main" id="{54162557-FB6E-7D0A-13CA-E32F692AE6A8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9705" y="5785662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BB6DE1E-FE12-92D4-127A-5B719D52D8F0}"/>
                  </a:ext>
                </a:extLst>
              </p:cNvPr>
              <p:cNvGrpSpPr/>
              <p:nvPr/>
            </p:nvGrpSpPr>
            <p:grpSpPr>
              <a:xfrm>
                <a:off x="4358076" y="4868570"/>
                <a:ext cx="1402397" cy="760887"/>
                <a:chOff x="3930668" y="4591891"/>
                <a:chExt cx="1402397" cy="760887"/>
              </a:xfrm>
            </p:grpSpPr>
            <p:pic>
              <p:nvPicPr>
                <p:cNvPr id="60" name="Picture 34" descr="Ios PNG, Ios Transparent Background - FreeIconsPNG">
                  <a:extLst>
                    <a:ext uri="{FF2B5EF4-FFF2-40B4-BE49-F238E27FC236}">
                      <a16:creationId xmlns:a16="http://schemas.microsoft.com/office/drawing/2014/main" id="{E1F84DB8-7584-F02F-CC7D-0107330C4D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3065" y="4591891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36" descr="Android Logo PNG Images, Android Symbols, Icon - Free Transparent PNG Logos">
                  <a:extLst>
                    <a:ext uri="{FF2B5EF4-FFF2-40B4-BE49-F238E27FC236}">
                      <a16:creationId xmlns:a16="http://schemas.microsoft.com/office/drawing/2014/main" id="{B1FE7AA4-7553-5FAF-77A9-36426AB5A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0668" y="4632778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57B6E0-15A1-6130-237C-8EF2F8E871A3}"/>
                </a:ext>
              </a:extLst>
            </p:cNvPr>
            <p:cNvGrpSpPr/>
            <p:nvPr/>
          </p:nvGrpSpPr>
          <p:grpSpPr>
            <a:xfrm>
              <a:off x="488316" y="2044032"/>
              <a:ext cx="11458542" cy="1499765"/>
              <a:chOff x="488316" y="2044032"/>
              <a:chExt cx="11458542" cy="1499765"/>
            </a:xfrm>
          </p:grpSpPr>
          <p:pic>
            <p:nvPicPr>
              <p:cNvPr id="31" name="Picture 2" descr="MySQL 로고 PNG 이미지는 무료로 다운로드 할 수 있습니다. - Crazy Png-Png 이미지 무료 다운로드-Crazy Png- Png 이미지 무료 다운로드">
                <a:extLst>
                  <a:ext uri="{FF2B5EF4-FFF2-40B4-BE49-F238E27FC236}">
                    <a16:creationId xmlns:a16="http://schemas.microsoft.com/office/drawing/2014/main" id="{5C7A1FE3-2D89-94F5-100F-B8C1EE78D98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2850" y="2172248"/>
                <a:ext cx="90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Amazon S3 이용 | 도움말">
                <a:extLst>
                  <a:ext uri="{FF2B5EF4-FFF2-40B4-BE49-F238E27FC236}">
                    <a16:creationId xmlns:a16="http://schemas.microsoft.com/office/drawing/2014/main" id="{7B7A6777-28E7-92EA-21F2-E156E9904B2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2858" y="2823797"/>
                <a:ext cx="1944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2" descr="Gitlab Logo transparent PNG - StickPNG">
                <a:extLst>
                  <a:ext uri="{FF2B5EF4-FFF2-40B4-BE49-F238E27FC236}">
                    <a16:creationId xmlns:a16="http://schemas.microsoft.com/office/drawing/2014/main" id="{DB75B14B-36D2-34AE-E461-2DC4AA3D105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16" y="2496002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4A4089E-6E7C-BD98-0CB2-684FA300C098}"/>
                  </a:ext>
                </a:extLst>
              </p:cNvPr>
              <p:cNvGrpSpPr/>
              <p:nvPr/>
            </p:nvGrpSpPr>
            <p:grpSpPr>
              <a:xfrm>
                <a:off x="4061129" y="2044032"/>
                <a:ext cx="3966941" cy="1354289"/>
                <a:chOff x="4061129" y="2044032"/>
                <a:chExt cx="3966941" cy="1354289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C8843BE6-3A56-579C-F14E-A27F50C70C1D}"/>
                    </a:ext>
                  </a:extLst>
                </p:cNvPr>
                <p:cNvGrpSpPr/>
                <p:nvPr/>
              </p:nvGrpSpPr>
              <p:grpSpPr>
                <a:xfrm>
                  <a:off x="4473145" y="2496002"/>
                  <a:ext cx="3329850" cy="724639"/>
                  <a:chOff x="4599961" y="2410292"/>
                  <a:chExt cx="3329850" cy="724639"/>
                </a:xfrm>
              </p:grpSpPr>
              <p:pic>
                <p:nvPicPr>
                  <p:cNvPr id="51" name="Picture 16" descr="Spring Security #1 기본동작">
                    <a:extLst>
                      <a:ext uri="{FF2B5EF4-FFF2-40B4-BE49-F238E27FC236}">
                        <a16:creationId xmlns:a16="http://schemas.microsoft.com/office/drawing/2014/main" id="{0AF59882-899B-4FE7-F5D3-E34D495A594E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74831" y="2410292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0" descr="Spring Boot Dashboard - Visual Studio Marketplace">
                    <a:extLst>
                      <a:ext uri="{FF2B5EF4-FFF2-40B4-BE49-F238E27FC236}">
                        <a16:creationId xmlns:a16="http://schemas.microsoft.com/office/drawing/2014/main" id="{4DE707B0-F236-A70A-A5F8-0FE41D65242D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99961" y="2414931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A7915BD6-1153-CCC7-2495-6A4BA41653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924571" y="2424611"/>
                    <a:ext cx="1005240" cy="705681"/>
                  </a:xfrm>
                  <a:prstGeom prst="rect">
                    <a:avLst/>
                  </a:prstGeom>
                </p:spPr>
              </p:pic>
              <p:pic>
                <p:nvPicPr>
                  <p:cNvPr id="54" name="Google Shape;422;p16">
                    <a:extLst>
                      <a:ext uri="{FF2B5EF4-FFF2-40B4-BE49-F238E27FC236}">
                        <a16:creationId xmlns:a16="http://schemas.microsoft.com/office/drawing/2014/main" id="{75AC4D2E-D77F-04C7-7579-6F0886969D9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6149701" y="2414931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9" name="모서리가 둥근 직사각형 4">
                  <a:extLst>
                    <a:ext uri="{FF2B5EF4-FFF2-40B4-BE49-F238E27FC236}">
                      <a16:creationId xmlns:a16="http://schemas.microsoft.com/office/drawing/2014/main" id="{52CB9A8D-55EB-4F39-6768-33FE898B2DBD}"/>
                    </a:ext>
                  </a:extLst>
                </p:cNvPr>
                <p:cNvSpPr/>
                <p:nvPr/>
              </p:nvSpPr>
              <p:spPr>
                <a:xfrm>
                  <a:off x="4248070" y="2318321"/>
                  <a:ext cx="3780000" cy="1080000"/>
                </a:xfrm>
                <a:prstGeom prst="roundRect">
                  <a:avLst/>
                </a:prstGeom>
                <a:noFill/>
                <a:ln w="28575">
                  <a:solidFill>
                    <a:srgbClr val="249A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0" name="Picture 8" descr="Press and Media Resources - Docker">
                  <a:extLst>
                    <a:ext uri="{FF2B5EF4-FFF2-40B4-BE49-F238E27FC236}">
                      <a16:creationId xmlns:a16="http://schemas.microsoft.com/office/drawing/2014/main" id="{1B2E6C94-3819-B283-3C47-F5183410A02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1129" y="2044032"/>
                  <a:ext cx="540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0DFC4CE-228B-3B21-BD5C-E31A97989D97}"/>
                  </a:ext>
                </a:extLst>
              </p:cNvPr>
              <p:cNvCxnSpPr/>
              <p:nvPr/>
            </p:nvCxnSpPr>
            <p:spPr>
              <a:xfrm>
                <a:off x="7770134" y="3216045"/>
                <a:ext cx="2376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A7DCCA1-C4A0-98E1-59AA-4D9A6EEE781B}"/>
                  </a:ext>
                </a:extLst>
              </p:cNvPr>
              <p:cNvCxnSpPr/>
              <p:nvPr/>
            </p:nvCxnSpPr>
            <p:spPr>
              <a:xfrm>
                <a:off x="7770134" y="2535853"/>
                <a:ext cx="792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2B9B24A-C722-DEB7-3DCF-A014B5F9AE62}"/>
                  </a:ext>
                </a:extLst>
              </p:cNvPr>
              <p:cNvGrpSpPr/>
              <p:nvPr/>
            </p:nvGrpSpPr>
            <p:grpSpPr>
              <a:xfrm>
                <a:off x="2537721" y="2044032"/>
                <a:ext cx="1068436" cy="1354289"/>
                <a:chOff x="2404447" y="1869408"/>
                <a:chExt cx="1068436" cy="1354289"/>
              </a:xfrm>
            </p:grpSpPr>
            <p:pic>
              <p:nvPicPr>
                <p:cNvPr id="42" name="Picture 10" descr="File:Jenkins logo.svg - Wikimedia Commons">
                  <a:extLst>
                    <a:ext uri="{FF2B5EF4-FFF2-40B4-BE49-F238E27FC236}">
                      <a16:creationId xmlns:a16="http://schemas.microsoft.com/office/drawing/2014/main" id="{5F612E9C-BF83-A255-954E-E29B4878DA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0898" y="2323697"/>
                  <a:ext cx="644061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모서리가 둥근 직사각형 42">
                  <a:extLst>
                    <a:ext uri="{FF2B5EF4-FFF2-40B4-BE49-F238E27FC236}">
                      <a16:creationId xmlns:a16="http://schemas.microsoft.com/office/drawing/2014/main" id="{13F5CDE6-4BDA-6533-A9D7-01014DFA4E94}"/>
                    </a:ext>
                  </a:extLst>
                </p:cNvPr>
                <p:cNvSpPr/>
                <p:nvPr/>
              </p:nvSpPr>
              <p:spPr>
                <a:xfrm>
                  <a:off x="2552974" y="2143697"/>
                  <a:ext cx="919909" cy="1080000"/>
                </a:xfrm>
                <a:prstGeom prst="roundRect">
                  <a:avLst/>
                </a:prstGeom>
                <a:noFill/>
                <a:ln w="28575">
                  <a:solidFill>
                    <a:srgbClr val="249A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" name="Picture 8" descr="Press and Media Resources - Docker">
                  <a:extLst>
                    <a:ext uri="{FF2B5EF4-FFF2-40B4-BE49-F238E27FC236}">
                      <a16:creationId xmlns:a16="http://schemas.microsoft.com/office/drawing/2014/main" id="{3EB3BBB0-1ED0-5335-5FC3-588C3B4D551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4447" y="1869408"/>
                  <a:ext cx="540000" cy="43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55EC7C5-11D8-0741-CF6F-709B0294F3E8}"/>
                  </a:ext>
                </a:extLst>
              </p:cNvPr>
              <p:cNvCxnSpPr/>
              <p:nvPr/>
            </p:nvCxnSpPr>
            <p:spPr>
              <a:xfrm>
                <a:off x="1346240" y="2856002"/>
                <a:ext cx="12600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169FDCA-A606-E23F-DCA5-CD1D6DD66481}"/>
                  </a:ext>
                </a:extLst>
              </p:cNvPr>
              <p:cNvCxnSpPr/>
              <p:nvPr/>
            </p:nvCxnSpPr>
            <p:spPr>
              <a:xfrm>
                <a:off x="3682256" y="2856002"/>
                <a:ext cx="51054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8124B67-4DEC-2AD0-B494-93295EEFF6BC}"/>
                </a:ext>
              </a:extLst>
            </p:cNvPr>
            <p:cNvCxnSpPr/>
            <p:nvPr/>
          </p:nvCxnSpPr>
          <p:spPr>
            <a:xfrm>
              <a:off x="6074964" y="3520454"/>
              <a:ext cx="0" cy="16200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17FC172-8D2C-1E90-6599-DC66A31EEC7F}"/>
                </a:ext>
              </a:extLst>
            </p:cNvPr>
            <p:cNvCxnSpPr/>
            <p:nvPr/>
          </p:nvCxnSpPr>
          <p:spPr>
            <a:xfrm>
              <a:off x="6074964" y="1096915"/>
              <a:ext cx="0" cy="11160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3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</a:t>
            </a:r>
            <a:r>
              <a:rPr lang="en-US" altLang="ko-KR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FE8C-76BA-82B2-EF92-5111E49F7112}"/>
              </a:ext>
            </a:extLst>
          </p:cNvPr>
          <p:cNvSpPr txBox="1"/>
          <p:nvPr/>
        </p:nvSpPr>
        <p:spPr>
          <a:xfrm>
            <a:off x="3502106" y="583235"/>
            <a:ext cx="518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922B36A-07D4-E836-AF1B-6545C98953A1}"/>
              </a:ext>
            </a:extLst>
          </p:cNvPr>
          <p:cNvGrpSpPr/>
          <p:nvPr/>
        </p:nvGrpSpPr>
        <p:grpSpPr>
          <a:xfrm>
            <a:off x="694626" y="3160850"/>
            <a:ext cx="1598631" cy="3236686"/>
            <a:chOff x="1847850" y="1228726"/>
            <a:chExt cx="1476375" cy="2933700"/>
          </a:xfrm>
        </p:grpSpPr>
        <p:sp>
          <p:nvSpPr>
            <p:cNvPr id="104" name="모서리가 둥근 직사각형 29">
              <a:extLst>
                <a:ext uri="{FF2B5EF4-FFF2-40B4-BE49-F238E27FC236}">
                  <a16:creationId xmlns:a16="http://schemas.microsoft.com/office/drawing/2014/main" id="{63443204-C2BB-50A6-A62E-E37A026F4AB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05" name="모서리가 둥근 직사각형 30">
              <a:extLst>
                <a:ext uri="{FF2B5EF4-FFF2-40B4-BE49-F238E27FC236}">
                  <a16:creationId xmlns:a16="http://schemas.microsoft.com/office/drawing/2014/main" id="{AE525801-2617-3462-1E4B-A73C8BAABC3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2EC85B8-72D2-024A-DB47-895AE87C3729}"/>
              </a:ext>
            </a:extLst>
          </p:cNvPr>
          <p:cNvGrpSpPr/>
          <p:nvPr/>
        </p:nvGrpSpPr>
        <p:grpSpPr>
          <a:xfrm>
            <a:off x="2559712" y="3160850"/>
            <a:ext cx="1598631" cy="3236686"/>
            <a:chOff x="1847850" y="1228726"/>
            <a:chExt cx="1476375" cy="2933700"/>
          </a:xfrm>
        </p:grpSpPr>
        <p:sp>
          <p:nvSpPr>
            <p:cNvPr id="128" name="모서리가 둥근 직사각형 29">
              <a:extLst>
                <a:ext uri="{FF2B5EF4-FFF2-40B4-BE49-F238E27FC236}">
                  <a16:creationId xmlns:a16="http://schemas.microsoft.com/office/drawing/2014/main" id="{9DD2B321-5300-C02E-59A5-D5CC00C53FD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29" name="모서리가 둥근 직사각형 30">
              <a:extLst>
                <a:ext uri="{FF2B5EF4-FFF2-40B4-BE49-F238E27FC236}">
                  <a16:creationId xmlns:a16="http://schemas.microsoft.com/office/drawing/2014/main" id="{6EB472B2-4F6B-DB6D-C8D4-2AFFDE24186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6EA4EB8-5EF7-39B4-45B2-A59140EAEF9C}"/>
              </a:ext>
            </a:extLst>
          </p:cNvPr>
          <p:cNvGrpSpPr/>
          <p:nvPr/>
        </p:nvGrpSpPr>
        <p:grpSpPr>
          <a:xfrm>
            <a:off x="4424798" y="3160850"/>
            <a:ext cx="1598631" cy="3236686"/>
            <a:chOff x="1847850" y="1228726"/>
            <a:chExt cx="1476375" cy="2933700"/>
          </a:xfrm>
        </p:grpSpPr>
        <p:sp>
          <p:nvSpPr>
            <p:cNvPr id="131" name="모서리가 둥근 직사각형 29">
              <a:extLst>
                <a:ext uri="{FF2B5EF4-FFF2-40B4-BE49-F238E27FC236}">
                  <a16:creationId xmlns:a16="http://schemas.microsoft.com/office/drawing/2014/main" id="{EC680F49-E2E4-DF4B-F8FE-9067D072DC2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2" name="모서리가 둥근 직사각형 30">
              <a:extLst>
                <a:ext uri="{FF2B5EF4-FFF2-40B4-BE49-F238E27FC236}">
                  <a16:creationId xmlns:a16="http://schemas.microsoft.com/office/drawing/2014/main" id="{30C1B710-0658-FABF-661F-AEE2821EB59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A70CA5F-60A9-8261-C401-1EA9A2B127A9}"/>
              </a:ext>
            </a:extLst>
          </p:cNvPr>
          <p:cNvGrpSpPr/>
          <p:nvPr/>
        </p:nvGrpSpPr>
        <p:grpSpPr>
          <a:xfrm>
            <a:off x="6289884" y="3160850"/>
            <a:ext cx="1598631" cy="3236686"/>
            <a:chOff x="1847850" y="1228726"/>
            <a:chExt cx="1476375" cy="2933700"/>
          </a:xfrm>
        </p:grpSpPr>
        <p:sp>
          <p:nvSpPr>
            <p:cNvPr id="134" name="모서리가 둥근 직사각형 29">
              <a:extLst>
                <a:ext uri="{FF2B5EF4-FFF2-40B4-BE49-F238E27FC236}">
                  <a16:creationId xmlns:a16="http://schemas.microsoft.com/office/drawing/2014/main" id="{F9D627CD-B291-5A5F-DD28-5DBFF591288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5" name="모서리가 둥근 직사각형 30">
              <a:extLst>
                <a:ext uri="{FF2B5EF4-FFF2-40B4-BE49-F238E27FC236}">
                  <a16:creationId xmlns:a16="http://schemas.microsoft.com/office/drawing/2014/main" id="{45EA1822-9DA9-467F-E1AE-A6EF9BBE8D4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A59FF1F-CBC7-08AB-C970-7CC0EFD77668}"/>
              </a:ext>
            </a:extLst>
          </p:cNvPr>
          <p:cNvGrpSpPr/>
          <p:nvPr/>
        </p:nvGrpSpPr>
        <p:grpSpPr>
          <a:xfrm>
            <a:off x="8154970" y="3160850"/>
            <a:ext cx="1598631" cy="3236686"/>
            <a:chOff x="1847850" y="1228726"/>
            <a:chExt cx="1476375" cy="2933700"/>
          </a:xfrm>
        </p:grpSpPr>
        <p:sp>
          <p:nvSpPr>
            <p:cNvPr id="137" name="모서리가 둥근 직사각형 29">
              <a:extLst>
                <a:ext uri="{FF2B5EF4-FFF2-40B4-BE49-F238E27FC236}">
                  <a16:creationId xmlns:a16="http://schemas.microsoft.com/office/drawing/2014/main" id="{0A1F6FF1-4BD3-67D3-F47B-A1C020C6545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8" name="모서리가 둥근 직사각형 30">
              <a:extLst>
                <a:ext uri="{FF2B5EF4-FFF2-40B4-BE49-F238E27FC236}">
                  <a16:creationId xmlns:a16="http://schemas.microsoft.com/office/drawing/2014/main" id="{9F45BD4F-C152-C638-16B1-88DFA59A5DC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088D92E-C975-7D90-7F38-05727391532F}"/>
              </a:ext>
            </a:extLst>
          </p:cNvPr>
          <p:cNvGrpSpPr/>
          <p:nvPr/>
        </p:nvGrpSpPr>
        <p:grpSpPr>
          <a:xfrm>
            <a:off x="10020056" y="3160850"/>
            <a:ext cx="1598631" cy="3236686"/>
            <a:chOff x="1847850" y="1228726"/>
            <a:chExt cx="1476375" cy="2933700"/>
          </a:xfrm>
        </p:grpSpPr>
        <p:sp>
          <p:nvSpPr>
            <p:cNvPr id="140" name="모서리가 둥근 직사각형 29">
              <a:extLst>
                <a:ext uri="{FF2B5EF4-FFF2-40B4-BE49-F238E27FC236}">
                  <a16:creationId xmlns:a16="http://schemas.microsoft.com/office/drawing/2014/main" id="{F8C6C22F-462F-F771-3CAF-3F855A39FE5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41" name="모서리가 둥근 직사각형 30">
              <a:extLst>
                <a:ext uri="{FF2B5EF4-FFF2-40B4-BE49-F238E27FC236}">
                  <a16:creationId xmlns:a16="http://schemas.microsoft.com/office/drawing/2014/main" id="{0903BA32-9539-7174-CB47-D4903CB2C5C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BE649AA-0F3B-E697-78A3-DD98EF00004A}"/>
              </a:ext>
            </a:extLst>
          </p:cNvPr>
          <p:cNvSpPr txBox="1"/>
          <p:nvPr/>
        </p:nvSpPr>
        <p:spPr>
          <a:xfrm>
            <a:off x="1049815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C9D10DD-A112-E0F9-3046-4F97EBEF00EB}"/>
              </a:ext>
            </a:extLst>
          </p:cNvPr>
          <p:cNvSpPr txBox="1"/>
          <p:nvPr/>
        </p:nvSpPr>
        <p:spPr>
          <a:xfrm>
            <a:off x="2920877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68F64C7-EB01-7BD3-90A5-09F29F6E6C3F}"/>
              </a:ext>
            </a:extLst>
          </p:cNvPr>
          <p:cNvSpPr txBox="1"/>
          <p:nvPr/>
        </p:nvSpPr>
        <p:spPr>
          <a:xfrm>
            <a:off x="8516135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0ACB00-5464-E860-7BC9-F992268D8D15}"/>
              </a:ext>
            </a:extLst>
          </p:cNvPr>
          <p:cNvSpPr txBox="1"/>
          <p:nvPr/>
        </p:nvSpPr>
        <p:spPr>
          <a:xfrm>
            <a:off x="4785963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[BE]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F692BE7-64C5-A4FB-262E-B171132D3895}"/>
              </a:ext>
            </a:extLst>
          </p:cNvPr>
          <p:cNvSpPr txBox="1"/>
          <p:nvPr/>
        </p:nvSpPr>
        <p:spPr>
          <a:xfrm>
            <a:off x="6651049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13E47E6-76E7-075E-9338-57D4F400B64A}"/>
              </a:ext>
            </a:extLst>
          </p:cNvPr>
          <p:cNvSpPr txBox="1"/>
          <p:nvPr/>
        </p:nvSpPr>
        <p:spPr>
          <a:xfrm>
            <a:off x="10381221" y="3486940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[FE]</a:t>
            </a:r>
            <a:endParaRPr lang="ko-KR" altLang="en-US" sz="20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590E1C5-4BF8-0104-441E-BE12AB17632B}"/>
              </a:ext>
            </a:extLst>
          </p:cNvPr>
          <p:cNvSpPr txBox="1"/>
          <p:nvPr/>
        </p:nvSpPr>
        <p:spPr>
          <a:xfrm>
            <a:off x="702302" y="3948605"/>
            <a:ext cx="1571326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인증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인가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 정보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정제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  <a:endParaRPr lang="ko-KR" altLang="en-US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81D260-80AE-D688-FA0E-316017717A86}"/>
              </a:ext>
            </a:extLst>
          </p:cNvPr>
          <p:cNvSpPr txBox="1"/>
          <p:nvPr/>
        </p:nvSpPr>
        <p:spPr>
          <a:xfrm>
            <a:off x="2559712" y="3948605"/>
            <a:ext cx="1571326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ERD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설계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신고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정제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24918E-76A7-C869-7BA1-8E04B96F3C7F}"/>
              </a:ext>
            </a:extLst>
          </p:cNvPr>
          <p:cNvSpPr txBox="1"/>
          <p:nvPr/>
        </p:nvSpPr>
        <p:spPr>
          <a:xfrm>
            <a:off x="4424798" y="3948605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AWS S3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증거자료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교사 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Infra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CE83711-0CAD-BF84-D35A-008CD4DF7898}"/>
              </a:ext>
            </a:extLst>
          </p:cNvPr>
          <p:cNvSpPr txBox="1"/>
          <p:nvPr/>
        </p:nvSpPr>
        <p:spPr>
          <a:xfrm>
            <a:off x="6303536" y="4014913"/>
            <a:ext cx="1571326" cy="152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부팀장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피해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목격 신고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증거 자료 수집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B88B489-DFA8-EA32-2327-8898A5192739}"/>
              </a:ext>
            </a:extLst>
          </p:cNvPr>
          <p:cNvSpPr txBox="1"/>
          <p:nvPr/>
        </p:nvSpPr>
        <p:spPr>
          <a:xfrm>
            <a:off x="8154970" y="3948605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신고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 조회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</a:t>
            </a:r>
            <a:r>
              <a:rPr lang="en-US" altLang="ko-KR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spc="-15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교사 페이지</a:t>
            </a:r>
            <a:endParaRPr lang="en-US" altLang="ko-KR" sz="1600" spc="-15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FCM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UCC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B360DC3-B582-479F-7C36-2E2D0CD81192}"/>
              </a:ext>
            </a:extLst>
          </p:cNvPr>
          <p:cNvSpPr txBox="1"/>
          <p:nvPr/>
        </p:nvSpPr>
        <p:spPr>
          <a:xfrm>
            <a:off x="10020056" y="4014913"/>
            <a:ext cx="1571326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 최적화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디자인</a:t>
            </a:r>
            <a:endParaRPr lang="en-US" altLang="ko-KR" sz="160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1DD2091-2EB8-9BC9-7ADD-460910336423}"/>
              </a:ext>
            </a:extLst>
          </p:cNvPr>
          <p:cNvSpPr txBox="1"/>
          <p:nvPr/>
        </p:nvSpPr>
        <p:spPr>
          <a:xfrm>
            <a:off x="812999" y="1650714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박시원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062C334-B35D-737A-0619-9F4B591ECB81}"/>
              </a:ext>
            </a:extLst>
          </p:cNvPr>
          <p:cNvSpPr txBox="1"/>
          <p:nvPr/>
        </p:nvSpPr>
        <p:spPr>
          <a:xfrm>
            <a:off x="2670409" y="1650714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이현정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BD5D0D4-6565-37D4-1795-7CF85AE22196}"/>
              </a:ext>
            </a:extLst>
          </p:cNvPr>
          <p:cNvSpPr txBox="1"/>
          <p:nvPr/>
        </p:nvSpPr>
        <p:spPr>
          <a:xfrm>
            <a:off x="4549147" y="1646375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김애리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44E04A1-72C9-8E28-71AB-55AB65790BC0}"/>
              </a:ext>
            </a:extLst>
          </p:cNvPr>
          <p:cNvSpPr txBox="1"/>
          <p:nvPr/>
        </p:nvSpPr>
        <p:spPr>
          <a:xfrm>
            <a:off x="6414233" y="1641988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박승훈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64293DF-225F-2476-DAB8-2DC3F5E81EA8}"/>
              </a:ext>
            </a:extLst>
          </p:cNvPr>
          <p:cNvSpPr txBox="1"/>
          <p:nvPr/>
        </p:nvSpPr>
        <p:spPr>
          <a:xfrm>
            <a:off x="8265667" y="1637092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송상진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959757D-DB9B-DC08-32CC-703836E733DC}"/>
              </a:ext>
            </a:extLst>
          </p:cNvPr>
          <p:cNvSpPr txBox="1"/>
          <p:nvPr/>
        </p:nvSpPr>
        <p:spPr>
          <a:xfrm>
            <a:off x="10144405" y="1636005"/>
            <a:ext cx="1349931" cy="461601"/>
          </a:xfrm>
          <a:prstGeom prst="rect">
            <a:avLst/>
          </a:prstGeom>
          <a:noFill/>
          <a:effectLst>
            <a:outerShdw blurRad="177800" dist="139700" dir="1980000" algn="ctr" rotWithShape="0">
              <a:srgbClr val="C5DCF3">
                <a:alpha val="56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A0BBF2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이원우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8011D041-56F7-C62F-2FB5-B8EA5D79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77" y="2133385"/>
            <a:ext cx="955594" cy="9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322E2988-06B3-0B83-E925-FDC39405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8" y="2157261"/>
            <a:ext cx="864357" cy="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98C2AC5-C19C-2452-79D3-B49997C2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15" y="2216099"/>
            <a:ext cx="790166" cy="7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D60DE241-0343-2BC8-1C88-E875B771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21" y="225961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53501EE0-4CB1-E0B2-00D8-E39104D4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63" y="2220232"/>
            <a:ext cx="823563" cy="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8800071C-850D-E13C-2F58-9AEAB4BE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632" y="22442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E92239-CA85-20C2-D866-8ACF560A9AC8}"/>
              </a:ext>
            </a:extLst>
          </p:cNvPr>
          <p:cNvGrpSpPr/>
          <p:nvPr/>
        </p:nvGrpSpPr>
        <p:grpSpPr>
          <a:xfrm>
            <a:off x="2415951" y="2076271"/>
            <a:ext cx="2437220" cy="2356990"/>
            <a:chOff x="1847850" y="1228726"/>
            <a:chExt cx="1476375" cy="2933700"/>
          </a:xfrm>
        </p:grpSpPr>
        <p:sp>
          <p:nvSpPr>
            <p:cNvPr id="37" name="모서리가 둥근 직사각형 29">
              <a:extLst>
                <a:ext uri="{FF2B5EF4-FFF2-40B4-BE49-F238E27FC236}">
                  <a16:creationId xmlns:a16="http://schemas.microsoft.com/office/drawing/2014/main" id="{B885DD7B-02A2-18D3-7780-9C264A5A631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8" name="모서리가 둥근 직사각형 30">
              <a:extLst>
                <a:ext uri="{FF2B5EF4-FFF2-40B4-BE49-F238E27FC236}">
                  <a16:creationId xmlns:a16="http://schemas.microsoft.com/office/drawing/2014/main" id="{380EBC7F-3DAC-A06B-B656-100E7C26EF0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9A4CE03-E461-2510-1EB6-354702ACDB08}"/>
              </a:ext>
            </a:extLst>
          </p:cNvPr>
          <p:cNvSpPr txBox="1"/>
          <p:nvPr/>
        </p:nvSpPr>
        <p:spPr>
          <a:xfrm>
            <a:off x="275626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ko-KR" altLang="en-US" sz="115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71DFD7-9BAE-145A-6E09-1CCF875FF197}"/>
              </a:ext>
            </a:extLst>
          </p:cNvPr>
          <p:cNvGrpSpPr/>
          <p:nvPr/>
        </p:nvGrpSpPr>
        <p:grpSpPr>
          <a:xfrm>
            <a:off x="5131981" y="2076271"/>
            <a:ext cx="2437220" cy="2356990"/>
            <a:chOff x="1847850" y="1228726"/>
            <a:chExt cx="1476375" cy="2933700"/>
          </a:xfrm>
        </p:grpSpPr>
        <p:sp>
          <p:nvSpPr>
            <p:cNvPr id="6" name="모서리가 둥근 직사각형 29">
              <a:extLst>
                <a:ext uri="{FF2B5EF4-FFF2-40B4-BE49-F238E27FC236}">
                  <a16:creationId xmlns:a16="http://schemas.microsoft.com/office/drawing/2014/main" id="{75CF879C-DE8B-1810-6BAF-9322BC56C0A4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7" name="모서리가 둥근 직사각형 30">
              <a:extLst>
                <a:ext uri="{FF2B5EF4-FFF2-40B4-BE49-F238E27FC236}">
                  <a16:creationId xmlns:a16="http://schemas.microsoft.com/office/drawing/2014/main" id="{80833E3B-1883-7861-2F94-355EEDCBC41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7176C5-0734-FBC3-DC3A-0343B9B96799}"/>
              </a:ext>
            </a:extLst>
          </p:cNvPr>
          <p:cNvGrpSpPr/>
          <p:nvPr/>
        </p:nvGrpSpPr>
        <p:grpSpPr>
          <a:xfrm>
            <a:off x="7848011" y="2076271"/>
            <a:ext cx="2437220" cy="2356990"/>
            <a:chOff x="1847850" y="1228726"/>
            <a:chExt cx="1476375" cy="2933700"/>
          </a:xfrm>
        </p:grpSpPr>
        <p:sp>
          <p:nvSpPr>
            <p:cNvPr id="9" name="모서리가 둥근 직사각형 29">
              <a:extLst>
                <a:ext uri="{FF2B5EF4-FFF2-40B4-BE49-F238E27FC236}">
                  <a16:creationId xmlns:a16="http://schemas.microsoft.com/office/drawing/2014/main" id="{34369D2F-E17D-C816-B67A-04F89BE0380E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0" name="모서리가 둥근 직사각형 30">
              <a:extLst>
                <a:ext uri="{FF2B5EF4-FFF2-40B4-BE49-F238E27FC236}">
                  <a16:creationId xmlns:a16="http://schemas.microsoft.com/office/drawing/2014/main" id="{79EE400F-2AC5-F4B9-F35A-18841366BD38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3D667-7B7F-9A06-407C-76F71504CCA4}"/>
              </a:ext>
            </a:extLst>
          </p:cNvPr>
          <p:cNvSpPr txBox="1"/>
          <p:nvPr/>
        </p:nvSpPr>
        <p:spPr>
          <a:xfrm>
            <a:off x="547229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&amp;</a:t>
            </a:r>
            <a:endParaRPr lang="ko-KR" altLang="en-US" sz="1150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90760-4EB1-AD9D-8419-0A8766FFEA91}"/>
              </a:ext>
            </a:extLst>
          </p:cNvPr>
          <p:cNvSpPr txBox="1"/>
          <p:nvPr/>
        </p:nvSpPr>
        <p:spPr>
          <a:xfrm>
            <a:off x="8188326" y="2323742"/>
            <a:ext cx="17565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rgbClr val="FA907E"/>
                </a:solidFill>
                <a:latin typeface="Arial Black" panose="020B0A04020102020204" pitchFamily="34" charset="0"/>
              </a:rPr>
              <a:t>A</a:t>
            </a:r>
            <a:endParaRPr lang="ko-KR" altLang="en-US" sz="11500">
              <a:solidFill>
                <a:srgbClr val="FA907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217920" y="1940816"/>
            <a:ext cx="1484720" cy="1488184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62658B-007A-A893-0383-97BE600850C3}"/>
              </a:ext>
            </a:extLst>
          </p:cNvPr>
          <p:cNvGrpSpPr/>
          <p:nvPr/>
        </p:nvGrpSpPr>
        <p:grpSpPr>
          <a:xfrm>
            <a:off x="3836580" y="1940816"/>
            <a:ext cx="1484720" cy="1488184"/>
            <a:chOff x="1847850" y="1228726"/>
            <a:chExt cx="1476375" cy="2933700"/>
          </a:xfrm>
        </p:grpSpPr>
        <p:sp>
          <p:nvSpPr>
            <p:cNvPr id="22" name="모서리가 둥근 직사각형 29">
              <a:extLst>
                <a:ext uri="{FF2B5EF4-FFF2-40B4-BE49-F238E27FC236}">
                  <a16:creationId xmlns:a16="http://schemas.microsoft.com/office/drawing/2014/main" id="{AB35B64F-8E9E-6316-C23D-99C8D1EA3BE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3" name="모서리가 둥근 직사각형 30">
              <a:extLst>
                <a:ext uri="{FF2B5EF4-FFF2-40B4-BE49-F238E27FC236}">
                  <a16:creationId xmlns:a16="http://schemas.microsoft.com/office/drawing/2014/main" id="{7A6A40B7-CC97-FF51-61CC-BE95A108B594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71D3DA-86B6-4FF0-2DC7-3EE0816B33DF}"/>
              </a:ext>
            </a:extLst>
          </p:cNvPr>
          <p:cNvGrpSpPr/>
          <p:nvPr/>
        </p:nvGrpSpPr>
        <p:grpSpPr>
          <a:xfrm>
            <a:off x="5455240" y="1940816"/>
            <a:ext cx="1484720" cy="1488184"/>
            <a:chOff x="1847850" y="1228726"/>
            <a:chExt cx="1476375" cy="2933700"/>
          </a:xfrm>
        </p:grpSpPr>
        <p:sp>
          <p:nvSpPr>
            <p:cNvPr id="25" name="모서리가 둥근 직사각형 29">
              <a:extLst>
                <a:ext uri="{FF2B5EF4-FFF2-40B4-BE49-F238E27FC236}">
                  <a16:creationId xmlns:a16="http://schemas.microsoft.com/office/drawing/2014/main" id="{DCB1B5B6-0BA8-3FD1-982A-BC3CA432383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6" name="모서리가 둥근 직사각형 30">
              <a:extLst>
                <a:ext uri="{FF2B5EF4-FFF2-40B4-BE49-F238E27FC236}">
                  <a16:creationId xmlns:a16="http://schemas.microsoft.com/office/drawing/2014/main" id="{0FA18E3F-EC4E-0BBE-2DBE-8FB9F9314057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6E5979-F547-1EE3-A0DA-CA5B9A91AF35}"/>
              </a:ext>
            </a:extLst>
          </p:cNvPr>
          <p:cNvGrpSpPr/>
          <p:nvPr/>
        </p:nvGrpSpPr>
        <p:grpSpPr>
          <a:xfrm>
            <a:off x="7073900" y="1940816"/>
            <a:ext cx="1484720" cy="1488184"/>
            <a:chOff x="1847850" y="1228726"/>
            <a:chExt cx="1476375" cy="2933700"/>
          </a:xfrm>
        </p:grpSpPr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id="{903A2E1D-B471-EED4-31D2-D66A023409F7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2" name="모서리가 둥근 직사각형 30">
              <a:extLst>
                <a:ext uri="{FF2B5EF4-FFF2-40B4-BE49-F238E27FC236}">
                  <a16:creationId xmlns:a16="http://schemas.microsoft.com/office/drawing/2014/main" id="{657404EF-3682-B4D2-2E21-6015DD91DD8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33E357-26E7-DDDA-8B56-7B079D429DD9}"/>
              </a:ext>
            </a:extLst>
          </p:cNvPr>
          <p:cNvGrpSpPr/>
          <p:nvPr/>
        </p:nvGrpSpPr>
        <p:grpSpPr>
          <a:xfrm>
            <a:off x="8692560" y="1958724"/>
            <a:ext cx="1484720" cy="1488184"/>
            <a:chOff x="1847850" y="1228726"/>
            <a:chExt cx="1476375" cy="2933700"/>
          </a:xfrm>
        </p:grpSpPr>
        <p:sp>
          <p:nvSpPr>
            <p:cNvPr id="34" name="모서리가 둥근 직사각형 29">
              <a:extLst>
                <a:ext uri="{FF2B5EF4-FFF2-40B4-BE49-F238E27FC236}">
                  <a16:creationId xmlns:a16="http://schemas.microsoft.com/office/drawing/2014/main" id="{AC28D793-F578-816D-A750-4510A0043FC5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5" name="모서리가 둥근 직사각형 30">
              <a:extLst>
                <a:ext uri="{FF2B5EF4-FFF2-40B4-BE49-F238E27FC236}">
                  <a16:creationId xmlns:a16="http://schemas.microsoft.com/office/drawing/2014/main" id="{3ECEE735-2317-2A6B-A2C9-25ECDBC6ABE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E92239-CA85-20C2-D866-8ACF560A9AC8}"/>
              </a:ext>
            </a:extLst>
          </p:cNvPr>
          <p:cNvGrpSpPr/>
          <p:nvPr/>
        </p:nvGrpSpPr>
        <p:grpSpPr>
          <a:xfrm>
            <a:off x="3836580" y="3525394"/>
            <a:ext cx="1484720" cy="1488184"/>
            <a:chOff x="1847850" y="1228726"/>
            <a:chExt cx="1476375" cy="2933700"/>
          </a:xfrm>
        </p:grpSpPr>
        <p:sp>
          <p:nvSpPr>
            <p:cNvPr id="37" name="모서리가 둥근 직사각형 29">
              <a:extLst>
                <a:ext uri="{FF2B5EF4-FFF2-40B4-BE49-F238E27FC236}">
                  <a16:creationId xmlns:a16="http://schemas.microsoft.com/office/drawing/2014/main" id="{B885DD7B-02A2-18D3-7780-9C264A5A631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8" name="모서리가 둥근 직사각형 30">
              <a:extLst>
                <a:ext uri="{FF2B5EF4-FFF2-40B4-BE49-F238E27FC236}">
                  <a16:creationId xmlns:a16="http://schemas.microsoft.com/office/drawing/2014/main" id="{380EBC7F-3DAC-A06B-B656-100E7C26EF0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71D1D8-BD3E-A488-3EED-FA6F4C3AD77D}"/>
              </a:ext>
            </a:extLst>
          </p:cNvPr>
          <p:cNvGrpSpPr/>
          <p:nvPr/>
        </p:nvGrpSpPr>
        <p:grpSpPr>
          <a:xfrm>
            <a:off x="5455240" y="3517900"/>
            <a:ext cx="1484720" cy="1488184"/>
            <a:chOff x="1847850" y="1228726"/>
            <a:chExt cx="1476375" cy="2933700"/>
          </a:xfrm>
        </p:grpSpPr>
        <p:sp>
          <p:nvSpPr>
            <p:cNvPr id="40" name="모서리가 둥근 직사각형 29">
              <a:extLst>
                <a:ext uri="{FF2B5EF4-FFF2-40B4-BE49-F238E27FC236}">
                  <a16:creationId xmlns:a16="http://schemas.microsoft.com/office/drawing/2014/main" id="{DBF17B2B-6246-4D4B-0703-A917FAD0AF4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모서리가 둥근 직사각형 30">
              <a:extLst>
                <a:ext uri="{FF2B5EF4-FFF2-40B4-BE49-F238E27FC236}">
                  <a16:creationId xmlns:a16="http://schemas.microsoft.com/office/drawing/2014/main" id="{1BAE61C7-B2DF-D373-9D1B-F79AD1DB3A8D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09A97D-1478-2D15-6D71-7E740A9DE300}"/>
              </a:ext>
            </a:extLst>
          </p:cNvPr>
          <p:cNvGrpSpPr/>
          <p:nvPr/>
        </p:nvGrpSpPr>
        <p:grpSpPr>
          <a:xfrm>
            <a:off x="7073900" y="3525394"/>
            <a:ext cx="1484720" cy="1488184"/>
            <a:chOff x="1847850" y="1228726"/>
            <a:chExt cx="1476375" cy="2933700"/>
          </a:xfrm>
        </p:grpSpPr>
        <p:sp>
          <p:nvSpPr>
            <p:cNvPr id="43" name="모서리가 둥근 직사각형 29">
              <a:extLst>
                <a:ext uri="{FF2B5EF4-FFF2-40B4-BE49-F238E27FC236}">
                  <a16:creationId xmlns:a16="http://schemas.microsoft.com/office/drawing/2014/main" id="{000F8025-85E6-3F81-3F68-98C702274E81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4" name="모서리가 둥근 직사각형 30">
              <a:extLst>
                <a:ext uri="{FF2B5EF4-FFF2-40B4-BE49-F238E27FC236}">
                  <a16:creationId xmlns:a16="http://schemas.microsoft.com/office/drawing/2014/main" id="{F387B865-BE63-5FC7-AB3D-519743A0BE92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54ACFC-B166-0610-E585-ACB8372424AB}"/>
              </a:ext>
            </a:extLst>
          </p:cNvPr>
          <p:cNvSpPr txBox="1"/>
          <p:nvPr/>
        </p:nvSpPr>
        <p:spPr>
          <a:xfrm>
            <a:off x="2490380" y="21280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T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4B3BE4-C9D6-569B-98EF-3D94E30A8EFA}"/>
              </a:ext>
            </a:extLst>
          </p:cNvPr>
          <p:cNvSpPr txBox="1"/>
          <p:nvPr/>
        </p:nvSpPr>
        <p:spPr>
          <a:xfrm>
            <a:off x="4103281" y="21280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H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7751B-9230-C47B-EBFE-6E593C9BC917}"/>
              </a:ext>
            </a:extLst>
          </p:cNvPr>
          <p:cNvSpPr txBox="1"/>
          <p:nvPr/>
        </p:nvSpPr>
        <p:spPr>
          <a:xfrm>
            <a:off x="5727700" y="210265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A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5D57D8-432A-5FBB-287B-6196277F15B4}"/>
              </a:ext>
            </a:extLst>
          </p:cNvPr>
          <p:cNvSpPr txBox="1"/>
          <p:nvPr/>
        </p:nvSpPr>
        <p:spPr>
          <a:xfrm>
            <a:off x="7346360" y="208474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N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2C9E41-D34D-980A-5B9E-40E239C2E0D0}"/>
              </a:ext>
            </a:extLst>
          </p:cNvPr>
          <p:cNvSpPr txBox="1"/>
          <p:nvPr/>
        </p:nvSpPr>
        <p:spPr>
          <a:xfrm>
            <a:off x="8965020" y="208474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K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A4CE03-E461-2510-1EB6-354702ACDB08}"/>
              </a:ext>
            </a:extLst>
          </p:cNvPr>
          <p:cNvSpPr txBox="1"/>
          <p:nvPr/>
        </p:nvSpPr>
        <p:spPr>
          <a:xfrm>
            <a:off x="4103281" y="3669321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Y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000A4E-2DCB-59EE-20F3-BA8365CF4106}"/>
              </a:ext>
            </a:extLst>
          </p:cNvPr>
          <p:cNvSpPr txBox="1"/>
          <p:nvPr/>
        </p:nvSpPr>
        <p:spPr>
          <a:xfrm>
            <a:off x="5727700" y="367681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O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4BA066-EDC4-1A01-5E35-A76A3175CD0B}"/>
              </a:ext>
            </a:extLst>
          </p:cNvPr>
          <p:cNvSpPr txBox="1"/>
          <p:nvPr/>
        </p:nvSpPr>
        <p:spPr>
          <a:xfrm>
            <a:off x="7346360" y="3676813"/>
            <a:ext cx="93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rgbClr val="84B4E0"/>
                </a:solidFill>
                <a:latin typeface="Arial Black" panose="020B0A04020102020204" pitchFamily="34" charset="0"/>
              </a:rPr>
              <a:t>U</a:t>
            </a:r>
            <a:endParaRPr lang="ko-KR" altLang="en-US" sz="7200">
              <a:solidFill>
                <a:srgbClr val="84B4E0"/>
              </a:solidFill>
              <a:latin typeface="Arial Black" panose="020B0A04020102020204" pitchFamily="34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F8C1E7CA-9E2F-FD18-A966-F6A084B1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460" y="3713443"/>
            <a:ext cx="1306920" cy="10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7BBE4263-4103-0789-4322-28554F0E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20" y="3764260"/>
            <a:ext cx="1306920" cy="10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5514974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60389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5805" y="1242274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3782463" y="5122911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563993" y="512291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86474" y="510833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743993" y="4321428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2463" y="4287484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45219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1E848C-27EF-8A5D-3B40-50815EBD3580}"/>
              </a:ext>
            </a:extLst>
          </p:cNvPr>
          <p:cNvSpPr txBox="1"/>
          <p:nvPr/>
        </p:nvSpPr>
        <p:spPr>
          <a:xfrm>
            <a:off x="3560427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0EE8D-D165-2295-55FA-6EAEBA9E7F1B}"/>
              </a:ext>
            </a:extLst>
          </p:cNvPr>
          <p:cNvSpPr txBox="1"/>
          <p:nvPr/>
        </p:nvSpPr>
        <p:spPr>
          <a:xfrm>
            <a:off x="5809791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1B963-A6DA-D09E-CD24-A1F524B850EB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F04C1-D403-3F9D-4B86-DA6191C3B304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88097-751C-F809-2E08-6ACE49170FB8}"/>
              </a:ext>
            </a:extLst>
          </p:cNvPr>
          <p:cNvSpPr txBox="1"/>
          <p:nvPr/>
        </p:nvSpPr>
        <p:spPr>
          <a:xfrm>
            <a:off x="1276562" y="177189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3AE1FFB-E389-D08E-4DF3-E8CC1A12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0" y="2201937"/>
            <a:ext cx="984111" cy="9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6FE64EF5-0CED-D7F9-7D3C-EDF5D22B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04" y="1708406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8622402F-6779-6DC4-D271-6C531FB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00530F62-4B1D-CE7E-4332-366B95C3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1B25B3-DAA7-AE6E-13B1-2EED09EF8DBF}"/>
              </a:ext>
            </a:extLst>
          </p:cNvPr>
          <p:cNvSpPr txBox="1"/>
          <p:nvPr/>
        </p:nvSpPr>
        <p:spPr>
          <a:xfrm>
            <a:off x="3551716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의도</a:t>
            </a:r>
            <a:endParaRPr lang="ko-KR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CADEF-8FEA-581C-C99E-8BF64C1488CE}"/>
              </a:ext>
            </a:extLst>
          </p:cNvPr>
          <p:cNvSpPr txBox="1"/>
          <p:nvPr/>
        </p:nvSpPr>
        <p:spPr>
          <a:xfrm>
            <a:off x="5806848" y="3251908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56D06F-F0A4-1B1C-6075-F9DF17C86469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8CD44-EA03-F038-6C8A-1BD0D2474E5C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1E53FB-936B-A77F-45C4-5ECA4B3E5A3A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 dirty="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8AF6993-046D-E417-BD8B-0F47ADE5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42" y="2018562"/>
            <a:ext cx="1253095" cy="14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8E637305-8EE2-634D-4C45-FB3EAC032126}"/>
              </a:ext>
            </a:extLst>
          </p:cNvPr>
          <p:cNvSpPr/>
          <p:nvPr/>
        </p:nvSpPr>
        <p:spPr>
          <a:xfrm flipH="1">
            <a:off x="31873" y="4180114"/>
            <a:ext cx="12160125" cy="2677886"/>
          </a:xfrm>
          <a:prstGeom prst="rtTriangle">
            <a:avLst/>
          </a:prstGeom>
          <a:solidFill>
            <a:srgbClr val="E9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450B0-0E2F-FA49-3FBC-E6A5E884B420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10EC3585-EF20-EA34-6015-A41A670F4E3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9" name="모서리가 둥근 직사각형 33">
              <a:extLst>
                <a:ext uri="{FF2B5EF4-FFF2-40B4-BE49-F238E27FC236}">
                  <a16:creationId xmlns:a16="http://schemas.microsoft.com/office/drawing/2014/main" id="{38FE5707-0AA7-DFC6-4002-596F3EFB6A7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BA366A-083A-A371-6EAE-7CFFF320F371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UCC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0BBEC07-C9B8-725A-3B92-D73AAD45FF01}"/>
              </a:ext>
            </a:extLst>
          </p:cNvPr>
          <p:cNvSpPr/>
          <p:nvPr/>
        </p:nvSpPr>
        <p:spPr>
          <a:xfrm>
            <a:off x="-59623" y="4870980"/>
            <a:ext cx="7534480" cy="1987020"/>
          </a:xfrm>
          <a:prstGeom prst="rtTriangle">
            <a:avLst/>
          </a:prstGeom>
          <a:solidFill>
            <a:srgbClr val="D8E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58AF6993-046D-E417-BD8B-0F47ADE5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4" y="1528760"/>
            <a:ext cx="2757714" cy="31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1E53FB-936B-A77F-45C4-5ECA4B3E5A3A}"/>
              </a:ext>
            </a:extLst>
          </p:cNvPr>
          <p:cNvSpPr txBox="1"/>
          <p:nvPr/>
        </p:nvSpPr>
        <p:spPr>
          <a:xfrm>
            <a:off x="5478754" y="4180114"/>
            <a:ext cx="1845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4000" dirty="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2D295F4A-0E89-E307-2D43-0BA66CF8F83B}"/>
              </a:ext>
            </a:extLst>
          </p:cNvPr>
          <p:cNvSpPr/>
          <p:nvPr/>
        </p:nvSpPr>
        <p:spPr>
          <a:xfrm>
            <a:off x="10013702" y="1236833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1FC25E6B-AA94-EF72-4568-56431D614E93}"/>
              </a:ext>
            </a:extLst>
          </p:cNvPr>
          <p:cNvSpPr/>
          <p:nvPr/>
        </p:nvSpPr>
        <p:spPr>
          <a:xfrm>
            <a:off x="7764338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D4A58C09-56B4-9A53-B160-DDC4C4AEC9E9}"/>
              </a:ext>
            </a:extLst>
          </p:cNvPr>
          <p:cNvSpPr/>
          <p:nvPr/>
        </p:nvSpPr>
        <p:spPr>
          <a:xfrm>
            <a:off x="5514974" y="1242274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FDA4A12-DC27-1F50-011D-52282C383092}"/>
              </a:ext>
            </a:extLst>
          </p:cNvPr>
          <p:cNvSpPr/>
          <p:nvPr/>
        </p:nvSpPr>
        <p:spPr>
          <a:xfrm>
            <a:off x="1190625" y="516961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blurRad="25400" dist="38100" dir="16200000">
              <a:srgbClr val="C5DCF3">
                <a:alpha val="53000"/>
              </a:srgbClr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42A92A2-E934-CD41-4586-E22B45D7D9A7}"/>
              </a:ext>
            </a:extLst>
          </p:cNvPr>
          <p:cNvSpPr/>
          <p:nvPr/>
        </p:nvSpPr>
        <p:spPr>
          <a:xfrm>
            <a:off x="1190625" y="5281127"/>
            <a:ext cx="10108746" cy="190649"/>
          </a:xfrm>
          <a:prstGeom prst="flowChartAlternateProcess">
            <a:avLst/>
          </a:prstGeom>
          <a:solidFill>
            <a:srgbClr val="F5F9FD"/>
          </a:solidFill>
          <a:ln>
            <a:noFill/>
          </a:ln>
          <a:effectLst>
            <a:innerShdw dist="38100" dir="5400000">
              <a:schemeClr val="bg1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19230" y="1265627"/>
            <a:ext cx="1476375" cy="2933700"/>
          </a:xfrm>
          <a:prstGeom prst="roundRect">
            <a:avLst/>
          </a:prstGeom>
          <a:solidFill>
            <a:srgbClr val="F5F9FD"/>
          </a:solidFill>
          <a:ln>
            <a:noFill/>
          </a:ln>
          <a:effectLst>
            <a:innerShdw blurRad="495300" dist="139700" dir="13500000">
              <a:srgbClr val="205E9C">
                <a:alpha val="17255"/>
              </a:srgbClr>
            </a:inn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24275" y="1255711"/>
            <a:ext cx="1476375" cy="2933700"/>
            <a:chOff x="1847850" y="1228726"/>
            <a:chExt cx="1476375" cy="29337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1531573" y="5081696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82462" y="514833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86474" y="5108337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363924" y="5098339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1375" y="5126034"/>
            <a:ext cx="360000" cy="360000"/>
          </a:xfrm>
          <a:prstGeom prst="ellipse">
            <a:avLst/>
          </a:prstGeom>
          <a:solidFill>
            <a:srgbClr val="E9F2FB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24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3962461" y="4311685"/>
            <a:ext cx="1" cy="714374"/>
          </a:xfrm>
          <a:prstGeom prst="line">
            <a:avLst/>
          </a:prstGeom>
          <a:ln>
            <a:solidFill>
              <a:schemeClr val="tx2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717856" y="4285892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45219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8502525" y="4322546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0785281" y="4338208"/>
            <a:ext cx="1" cy="714374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277389-41B4-CD40-5C1F-47F776B55358}"/>
              </a:ext>
            </a:extLst>
          </p:cNvPr>
          <p:cNvSpPr txBox="1"/>
          <p:nvPr/>
        </p:nvSpPr>
        <p:spPr>
          <a:xfrm>
            <a:off x="3492618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05E9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2400">
              <a:solidFill>
                <a:srgbClr val="205E9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19524-6676-55D0-4134-4F99DEB2FB93}"/>
              </a:ext>
            </a:extLst>
          </p:cNvPr>
          <p:cNvSpPr txBox="1"/>
          <p:nvPr/>
        </p:nvSpPr>
        <p:spPr>
          <a:xfrm>
            <a:off x="5809791" y="1747657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98F53-4E0B-1C0A-DA9C-F697133088F4}"/>
              </a:ext>
            </a:extLst>
          </p:cNvPr>
          <p:cNvSpPr txBox="1"/>
          <p:nvPr/>
        </p:nvSpPr>
        <p:spPr>
          <a:xfrm>
            <a:off x="8064376" y="1777446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7C392-FB79-EDDF-F903-9DFAAA49EF12}"/>
              </a:ext>
            </a:extLst>
          </p:cNvPr>
          <p:cNvSpPr txBox="1"/>
          <p:nvPr/>
        </p:nvSpPr>
        <p:spPr>
          <a:xfrm>
            <a:off x="10313739" y="1777445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CD8B3-F99A-742E-2989-57B179DE23C5}"/>
              </a:ext>
            </a:extLst>
          </p:cNvPr>
          <p:cNvSpPr txBox="1"/>
          <p:nvPr/>
        </p:nvSpPr>
        <p:spPr>
          <a:xfrm>
            <a:off x="1349941" y="1785861"/>
            <a:ext cx="87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28988BB3-36BD-FABC-C35D-8DC7E922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04" y="1708406"/>
            <a:ext cx="1870301" cy="1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1667A6BB-7917-A15E-766D-C9D18652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8" y="223356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E98B5BF-7470-AEBD-2A65-933EC0F3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18" y="2263536"/>
            <a:ext cx="1020913" cy="10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C96897-49D7-B867-9345-33F75C5C3991}"/>
              </a:ext>
            </a:extLst>
          </p:cNvPr>
          <p:cNvSpPr txBox="1"/>
          <p:nvPr/>
        </p:nvSpPr>
        <p:spPr>
          <a:xfrm>
            <a:off x="3522688" y="3256769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배경</a:t>
            </a:r>
            <a:r>
              <a:rPr lang="en-US" altLang="ko-KR" sz="2000" dirty="0" smtClean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 dirty="0" smtClean="0">
                <a:solidFill>
                  <a:srgbClr val="205E9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의도</a:t>
            </a:r>
            <a:endParaRPr lang="ko-KR" altLang="en-US" sz="2000" dirty="0">
              <a:solidFill>
                <a:srgbClr val="205E9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E8395-BB4D-F4DD-D706-6771EA26D225}"/>
              </a:ext>
            </a:extLst>
          </p:cNvPr>
          <p:cNvSpPr txBox="1"/>
          <p:nvPr/>
        </p:nvSpPr>
        <p:spPr>
          <a:xfrm>
            <a:off x="5806848" y="3251908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08B62-D457-27D7-34D7-2E0045DEE4C4}"/>
              </a:ext>
            </a:extLst>
          </p:cNvPr>
          <p:cNvSpPr txBox="1"/>
          <p:nvPr/>
        </p:nvSpPr>
        <p:spPr>
          <a:xfrm>
            <a:off x="8117782" y="3230133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2F9387-59C8-0F65-CDEA-EAD71D0A3D5A}"/>
              </a:ext>
            </a:extLst>
          </p:cNvPr>
          <p:cNvSpPr txBox="1"/>
          <p:nvPr/>
        </p:nvSpPr>
        <p:spPr>
          <a:xfrm>
            <a:off x="10309895" y="3238194"/>
            <a:ext cx="87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</a:t>
            </a:r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F8EB2-31B7-F7A4-555C-50CC4070351F}"/>
              </a:ext>
            </a:extLst>
          </p:cNvPr>
          <p:cNvSpPr txBox="1"/>
          <p:nvPr/>
        </p:nvSpPr>
        <p:spPr>
          <a:xfrm>
            <a:off x="1293612" y="3306297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000">
              <a:solidFill>
                <a:schemeClr val="tx2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703F15AE-BB17-D57B-8942-ED7744F0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7" y="2080912"/>
            <a:ext cx="1415028" cy="14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CF8AAE5-D1BC-63CA-6E94-600B8154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18" y="2207317"/>
            <a:ext cx="1012894" cy="10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4190" y="2572377"/>
            <a:ext cx="837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왜 학교 폭력을 실질적으로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0497" y="1623418"/>
            <a:ext cx="6524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안심 귀가 앱은 있는데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4722" y="3521336"/>
            <a:ext cx="7286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막기 위한 앱은 없지</a:t>
            </a:r>
            <a:r>
              <a:rPr lang="en-US" altLang="ko-KR" sz="400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4000" b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C1F9DD-6456-84B5-2500-25954E6A5493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0" name="모서리가 둥근 직사각형 32">
              <a:extLst>
                <a:ext uri="{FF2B5EF4-FFF2-40B4-BE49-F238E27FC236}">
                  <a16:creationId xmlns:a16="http://schemas.microsoft.com/office/drawing/2014/main" id="{F2B3AE0A-697B-18E6-3FC2-D3DC5F086D70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" name="모서리가 둥근 직사각형 33">
              <a:extLst>
                <a:ext uri="{FF2B5EF4-FFF2-40B4-BE49-F238E27FC236}">
                  <a16:creationId xmlns:a16="http://schemas.microsoft.com/office/drawing/2014/main" id="{779203E4-2551-FBE9-2F9A-67797A5F6ADC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EDB4FC-4A6D-6CA2-30EA-6B9849725545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36055CFF-B63B-7FE7-3920-F2D4C9A034B4}"/>
              </a:ext>
            </a:extLst>
          </p:cNvPr>
          <p:cNvSpPr/>
          <p:nvPr/>
        </p:nvSpPr>
        <p:spPr>
          <a:xfrm>
            <a:off x="4552950" y="5038725"/>
            <a:ext cx="3648074" cy="1200150"/>
          </a:xfrm>
          <a:prstGeom prst="flowChartTerminator">
            <a:avLst/>
          </a:prstGeom>
          <a:solidFill>
            <a:srgbClr val="F5F9FD"/>
          </a:solidFill>
          <a:ln>
            <a:noFill/>
          </a:ln>
          <a:effectLst>
            <a:outerShdw blurRad="533400" dist="177800" dir="2400000" sx="109000" sy="109000" algn="tl" rotWithShape="0">
              <a:schemeClr val="accent1">
                <a:lumMod val="40000"/>
                <a:lumOff val="60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4CE9E96F-26E6-B111-0C56-2530B101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49" y="95192"/>
            <a:ext cx="1776625" cy="17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57699" y="4991100"/>
            <a:ext cx="1266825" cy="1276349"/>
            <a:chOff x="4457699" y="4991100"/>
            <a:chExt cx="1266825" cy="127634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C328CB6-335B-CDC6-790D-36AECCB92913}"/>
                </a:ext>
              </a:extLst>
            </p:cNvPr>
            <p:cNvSpPr/>
            <p:nvPr/>
          </p:nvSpPr>
          <p:spPr>
            <a:xfrm>
              <a:off x="4457699" y="4991100"/>
              <a:ext cx="1266825" cy="127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76300" sx="108000" sy="108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BB39F-9F5F-D188-83DD-3200ADB18DD6}"/>
                </a:ext>
              </a:extLst>
            </p:cNvPr>
            <p:cNvSpPr txBox="1"/>
            <p:nvPr/>
          </p:nvSpPr>
          <p:spPr>
            <a:xfrm>
              <a:off x="4621211" y="5067120"/>
              <a:ext cx="939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A2C7E8"/>
                  </a:solidFill>
                  <a:latin typeface="Arial Black" panose="020B0A04020102020204" pitchFamily="34" charset="0"/>
                </a:rPr>
                <a:t>?</a:t>
              </a:r>
              <a:endParaRPr lang="ko-KR" altLang="en-US" sz="7200" dirty="0">
                <a:solidFill>
                  <a:srgbClr val="A2C7E8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9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EF2A958-3E38-6E05-85DF-75F96CB4641B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1" name="모서리가 둥근 직사각형 32">
              <a:extLst>
                <a:ext uri="{FF2B5EF4-FFF2-40B4-BE49-F238E27FC236}">
                  <a16:creationId xmlns:a16="http://schemas.microsoft.com/office/drawing/2014/main" id="{5B5C422C-119B-C77D-5B4E-BC16DF2A562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2" name="모서리가 둥근 직사각형 33">
              <a:extLst>
                <a:ext uri="{FF2B5EF4-FFF2-40B4-BE49-F238E27FC236}">
                  <a16:creationId xmlns:a16="http://schemas.microsoft.com/office/drawing/2014/main" id="{8423A04F-2EC8-3F3D-EA49-0CACA3A4DACF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14245" y="578852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피해 통계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86712-5AE1-0524-7889-3502133CFC5C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326584" y="1575292"/>
            <a:ext cx="5706766" cy="4486591"/>
            <a:chOff x="3326584" y="1173359"/>
            <a:chExt cx="5706766" cy="4486591"/>
          </a:xfrm>
        </p:grpSpPr>
        <p:pic>
          <p:nvPicPr>
            <p:cNvPr id="17" name="Picture 4" descr="https://lh5.googleusercontent.com/foLBQdpmXQ7k5NfdhBvA0Zj5luKME26CrfHHDKtbFNHz0e5ERL4LWyAkIjA1eUC8dwFyiKd1aioY7wZKQnZP4q-QGhPdtOnMWpN-zRKRDyTzN_qa9bj2jzDDqhDlfYFjrbNF2HjXx_CBfSgzT3E62ivxVQ_rByleuIUtRfTNlsAwUVnM4KLn16TNe3MzFvKCizRQYkzVk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84" y="2647950"/>
              <a:ext cx="1539987" cy="259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lh4.googleusercontent.com/VHVTJydQYe2v_eqqopFlbmIWZHZaK21pRdMzVCwJCxzUd-O-rT4PasixxD1NNT2WsaCFcQZPat9s5RrNOFeUdTsNJ3NR6QaWi5tNGZtDGci6Oul46DmEOUkMf-IMgLaZwVe8jDAi-BTNSpkptwu0UwPXnvulCiZLZMYFw2kRhciHgtdNSXyJF604RpuMS16jhlmpRDjs8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789" y="1173359"/>
              <a:ext cx="3081561" cy="448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1002539" y="1580515"/>
            <a:ext cx="10987798" cy="5206186"/>
            <a:chOff x="1002539" y="1580515"/>
            <a:chExt cx="10987798" cy="5206186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594996930"/>
                </p:ext>
              </p:extLst>
            </p:nvPr>
          </p:nvGraphicFramePr>
          <p:xfrm>
            <a:off x="1002539" y="1952625"/>
            <a:ext cx="7064878" cy="44103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257144" y="1580515"/>
              <a:ext cx="1810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참여율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: 82.9%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726ACA-F6B6-2B2B-AB7D-D6E68160935A}"/>
                </a:ext>
              </a:extLst>
            </p:cNvPr>
            <p:cNvSpPr txBox="1"/>
            <p:nvPr/>
          </p:nvSpPr>
          <p:spPr>
            <a:xfrm>
              <a:off x="7177037" y="6478924"/>
              <a:ext cx="4813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출처 </a:t>
              </a:r>
              <a:r>
                <a:rPr lang="en-US" altLang="ko-KR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교육부 </a:t>
              </a:r>
              <a:r>
                <a:rPr lang="en-US" altLang="ko-KR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2022</a:t>
              </a:r>
              <a:r>
                <a:rPr lang="ko-KR" altLang="en-US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</a:t>
              </a:r>
              <a:r>
                <a:rPr lang="en-US" altLang="ko-KR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r>
                <a:rPr lang="ko-KR" altLang="en-US" sz="14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차 학교폭력 실태조사 결과 발표</a:t>
              </a:r>
              <a:endPara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8503325" y="3032054"/>
              <a:ext cx="3487012" cy="2212575"/>
              <a:chOff x="8503325" y="3032054"/>
              <a:chExt cx="3487012" cy="2212575"/>
            </a:xfrm>
          </p:grpSpPr>
          <p:pic>
            <p:nvPicPr>
              <p:cNvPr id="24" name="Google Shape;184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815821" y="3032054"/>
                <a:ext cx="2174516" cy="22125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" name="그룹 3"/>
              <p:cNvGrpSpPr/>
              <p:nvPr/>
            </p:nvGrpSpPr>
            <p:grpSpPr>
              <a:xfrm>
                <a:off x="8503325" y="3049882"/>
                <a:ext cx="1800000" cy="1800000"/>
                <a:chOff x="8503325" y="3049882"/>
                <a:chExt cx="1800000" cy="1800000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75A82A5-C365-3E30-C08B-21B83FF49613}"/>
                    </a:ext>
                  </a:extLst>
                </p:cNvPr>
                <p:cNvGrpSpPr/>
                <p:nvPr/>
              </p:nvGrpSpPr>
              <p:grpSpPr>
                <a:xfrm>
                  <a:off x="8503325" y="3049882"/>
                  <a:ext cx="1800000" cy="1800000"/>
                  <a:chOff x="-376238" y="1685926"/>
                  <a:chExt cx="3190875" cy="3286125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2946318D-6F15-44C6-A81E-79661B423D77}"/>
                      </a:ext>
                    </a:extLst>
                  </p:cNvPr>
                  <p:cNvSpPr/>
                  <p:nvPr/>
                </p:nvSpPr>
                <p:spPr>
                  <a:xfrm>
                    <a:off x="-376238" y="1685926"/>
                    <a:ext cx="3190875" cy="3286125"/>
                  </a:xfrm>
                  <a:prstGeom prst="ellipse">
                    <a:avLst/>
                  </a:prstGeom>
                  <a:solidFill>
                    <a:srgbClr val="F5F9FD"/>
                  </a:solidFill>
                  <a:ln>
                    <a:noFill/>
                  </a:ln>
                  <a:effectLst>
                    <a:outerShdw blurRad="304800" dist="139700" dir="13500000" algn="br" rotWithShape="0">
                      <a:schemeClr val="bg1"/>
                    </a:outerShdw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E977B744-D93E-8F52-6850-BF306DC93D61}"/>
                      </a:ext>
                    </a:extLst>
                  </p:cNvPr>
                  <p:cNvSpPr/>
                  <p:nvPr/>
                </p:nvSpPr>
                <p:spPr>
                  <a:xfrm>
                    <a:off x="-376238" y="1685926"/>
                    <a:ext cx="3190875" cy="3286125"/>
                  </a:xfrm>
                  <a:prstGeom prst="ellipse">
                    <a:avLst/>
                  </a:prstGeom>
                  <a:solidFill>
                    <a:srgbClr val="F5F9FD"/>
                  </a:solidFill>
                  <a:ln>
                    <a:noFill/>
                  </a:ln>
                  <a:effectLst>
                    <a:outerShdw blurRad="177800" dist="139700" dir="1980000" algn="tl" rotWithShape="0">
                      <a:srgbClr val="C5DCF3">
                        <a:alpha val="56000"/>
                      </a:srgbClr>
                    </a:outerShdw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ACF0FD5-F094-1791-A2DD-37034171A277}"/>
                    </a:ext>
                  </a:extLst>
                </p:cNvPr>
                <p:cNvSpPr txBox="1"/>
                <p:nvPr/>
              </p:nvSpPr>
              <p:spPr>
                <a:xfrm>
                  <a:off x="8627298" y="3749827"/>
                  <a:ext cx="155205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2.7</a:t>
                  </a:r>
                  <a:r>
                    <a:rPr lang="ko-KR" altLang="en-US" sz="20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만명</a:t>
                  </a:r>
                  <a:endPara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83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266662" y="2179183"/>
            <a:ext cx="3441541" cy="4198291"/>
            <a:chOff x="4266662" y="2179183"/>
            <a:chExt cx="3441541" cy="4198291"/>
          </a:xfrm>
        </p:grpSpPr>
        <p:grpSp>
          <p:nvGrpSpPr>
            <p:cNvPr id="41" name="그룹 40"/>
            <p:cNvGrpSpPr/>
            <p:nvPr/>
          </p:nvGrpSpPr>
          <p:grpSpPr>
            <a:xfrm>
              <a:off x="4266662" y="2179183"/>
              <a:ext cx="3441541" cy="3369034"/>
              <a:chOff x="1847850" y="1228726"/>
              <a:chExt cx="1476375" cy="2933700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29C52C-6D2D-CC02-8688-50164B65114B}"/>
                </a:ext>
              </a:extLst>
            </p:cNvPr>
            <p:cNvSpPr txBox="1"/>
            <p:nvPr/>
          </p:nvSpPr>
          <p:spPr>
            <a:xfrm>
              <a:off x="5052405" y="5915809"/>
              <a:ext cx="1870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피해 상담</a:t>
              </a:r>
            </a:p>
          </p:txBody>
        </p:sp>
        <p:pic>
          <p:nvPicPr>
            <p:cNvPr id="43" name="Picture 10">
              <a:extLst>
                <a:ext uri="{FF2B5EF4-FFF2-40B4-BE49-F238E27FC236}">
                  <a16:creationId xmlns:a16="http://schemas.microsoft.com/office/drawing/2014/main" id="{26174788-26E9-0D8D-0C68-B69C97BEC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576" y="2408632"/>
              <a:ext cx="2836623" cy="282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27865-C02C-C698-C0B9-DD42F08BABAC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0E893698-C93C-F413-4E5F-00BEDF910B9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8" name="모서리가 둥근 직사각형 33">
              <a:extLst>
                <a:ext uri="{FF2B5EF4-FFF2-40B4-BE49-F238E27FC236}">
                  <a16:creationId xmlns:a16="http://schemas.microsoft.com/office/drawing/2014/main" id="{90AF5D84-8141-A04D-CD79-22E099903A29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BFAB82-E3CC-BDFD-1BA2-DF3D072B5987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0EB7F-E480-4F2F-2CD8-154E9003EAF9}"/>
              </a:ext>
            </a:extLst>
          </p:cNvPr>
          <p:cNvSpPr txBox="1"/>
          <p:nvPr/>
        </p:nvSpPr>
        <p:spPr>
          <a:xfrm>
            <a:off x="3853575" y="575675"/>
            <a:ext cx="4563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 조치 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95032" y="2583900"/>
            <a:ext cx="2584800" cy="3103889"/>
            <a:chOff x="5181088" y="2583900"/>
            <a:chExt cx="2584800" cy="310388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181088" y="2583900"/>
              <a:ext cx="2584800" cy="25596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innerShdw blurRad="495300" dist="139700" dir="13500000">
                <a:srgbClr val="205E9C">
                  <a:alpha val="17255"/>
                </a:srgbClr>
              </a:inn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A39F7D-0845-CF32-8D1A-4A19A4F8FF29}"/>
                </a:ext>
              </a:extLst>
            </p:cNvPr>
            <p:cNvSpPr txBox="1"/>
            <p:nvPr/>
          </p:nvSpPr>
          <p:spPr>
            <a:xfrm>
              <a:off x="5468125" y="5318457"/>
              <a:ext cx="187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피해 상담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BD44687D-7643-36D5-5136-C0C80B2C2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252" y="2897568"/>
              <a:ext cx="1932263" cy="1932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511113" y="2255383"/>
            <a:ext cx="3441541" cy="4047793"/>
            <a:chOff x="1088353" y="2255383"/>
            <a:chExt cx="3441541" cy="4047793"/>
          </a:xfrm>
        </p:grpSpPr>
        <p:grpSp>
          <p:nvGrpSpPr>
            <p:cNvPr id="18" name="그룹 17"/>
            <p:cNvGrpSpPr/>
            <p:nvPr/>
          </p:nvGrpSpPr>
          <p:grpSpPr>
            <a:xfrm>
              <a:off x="1088353" y="2255383"/>
              <a:ext cx="3441541" cy="3369034"/>
              <a:chOff x="1847850" y="1228726"/>
              <a:chExt cx="1476375" cy="2933700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88C2A7-514B-9905-9638-605F93D2C90C}"/>
                </a:ext>
              </a:extLst>
            </p:cNvPr>
            <p:cNvSpPr txBox="1"/>
            <p:nvPr/>
          </p:nvSpPr>
          <p:spPr>
            <a:xfrm>
              <a:off x="1874096" y="5841511"/>
              <a:ext cx="1870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예방 교육</a:t>
              </a:r>
            </a:p>
          </p:txBody>
        </p: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E3B418C-7668-7BE1-5E70-0F635EF5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81" y="2618258"/>
              <a:ext cx="2643283" cy="26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8417084" y="2583900"/>
            <a:ext cx="2584800" cy="3103889"/>
            <a:chOff x="8417084" y="2583900"/>
            <a:chExt cx="2584800" cy="310388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417084" y="2583900"/>
              <a:ext cx="2584800" cy="25596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innerShdw blurRad="495300" dist="139700" dir="13500000">
                <a:srgbClr val="205E9C">
                  <a:alpha val="17255"/>
                </a:srgbClr>
              </a:inn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99C081-A970-3FD0-D5FC-5F31B68CB1FC}"/>
                </a:ext>
              </a:extLst>
            </p:cNvPr>
            <p:cNvSpPr txBox="1"/>
            <p:nvPr/>
          </p:nvSpPr>
          <p:spPr>
            <a:xfrm>
              <a:off x="8774457" y="5318457"/>
              <a:ext cx="187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가해자 처벌</a:t>
              </a:r>
            </a:p>
          </p:txBody>
        </p:sp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5A0FF4AF-9DEF-55AD-64C6-A53A42A89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00" y="3091220"/>
              <a:ext cx="1738611" cy="1738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924371" y="2583900"/>
            <a:ext cx="2584800" cy="3103889"/>
            <a:chOff x="924371" y="2583900"/>
            <a:chExt cx="2584800" cy="31038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924371" y="2583900"/>
              <a:ext cx="2584800" cy="25596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innerShdw blurRad="495300" dist="139700" dir="13500000">
                <a:srgbClr val="205E9C">
                  <a:alpha val="17255"/>
                </a:srgbClr>
              </a:inn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EC8585-51BA-8743-45C3-984CD3DF9818}"/>
                </a:ext>
              </a:extLst>
            </p:cNvPr>
            <p:cNvSpPr txBox="1"/>
            <p:nvPr/>
          </p:nvSpPr>
          <p:spPr>
            <a:xfrm>
              <a:off x="1281744" y="5318457"/>
              <a:ext cx="187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예방 교육</a:t>
              </a:r>
            </a:p>
          </p:txBody>
        </p: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EE3B418C-7668-7BE1-5E70-0F635EF5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684" y="3044325"/>
              <a:ext cx="1832400" cy="18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/>
          <p:cNvGrpSpPr/>
          <p:nvPr/>
        </p:nvGrpSpPr>
        <p:grpSpPr>
          <a:xfrm>
            <a:off x="4670727" y="2583900"/>
            <a:ext cx="2584800" cy="3103889"/>
            <a:chOff x="4323778" y="2583900"/>
            <a:chExt cx="2584800" cy="3103889"/>
          </a:xfrm>
        </p:grpSpPr>
        <p:sp>
          <p:nvSpPr>
            <p:cNvPr id="59" name="모서리가 둥근 직사각형 23">
              <a:extLst>
                <a:ext uri="{FF2B5EF4-FFF2-40B4-BE49-F238E27FC236}">
                  <a16:creationId xmlns:a16="http://schemas.microsoft.com/office/drawing/2014/main" id="{8902E6E0-9304-DBC1-89A6-5A00B4BD9049}"/>
                </a:ext>
              </a:extLst>
            </p:cNvPr>
            <p:cNvSpPr/>
            <p:nvPr/>
          </p:nvSpPr>
          <p:spPr>
            <a:xfrm>
              <a:off x="4323778" y="2583900"/>
              <a:ext cx="2584800" cy="25596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innerShdw blurRad="495300" dist="139700" dir="13500000">
                <a:srgbClr val="205E9C">
                  <a:alpha val="17255"/>
                </a:srgbClr>
              </a:inn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F4CE9-4435-C023-CBA7-4095CAFF9B39}"/>
                </a:ext>
              </a:extLst>
            </p:cNvPr>
            <p:cNvSpPr txBox="1"/>
            <p:nvPr/>
          </p:nvSpPr>
          <p:spPr>
            <a:xfrm>
              <a:off x="4605401" y="5318457"/>
              <a:ext cx="187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피해 상담</a:t>
              </a:r>
            </a:p>
          </p:txBody>
        </p:sp>
        <p:pic>
          <p:nvPicPr>
            <p:cNvPr id="61" name="Picture 10">
              <a:extLst>
                <a:ext uri="{FF2B5EF4-FFF2-40B4-BE49-F238E27FC236}">
                  <a16:creationId xmlns:a16="http://schemas.microsoft.com/office/drawing/2014/main" id="{26174788-26E9-0D8D-0C68-B69C97BEC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590" y="2900092"/>
              <a:ext cx="1933200" cy="192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7988713" y="2039223"/>
            <a:ext cx="3441541" cy="4110231"/>
            <a:chOff x="7723186" y="2039223"/>
            <a:chExt cx="3441541" cy="411023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52C84A-12AD-6692-FBAF-C1F9561B04EB}"/>
                </a:ext>
              </a:extLst>
            </p:cNvPr>
            <p:cNvSpPr txBox="1"/>
            <p:nvPr/>
          </p:nvSpPr>
          <p:spPr>
            <a:xfrm>
              <a:off x="8508929" y="5687789"/>
              <a:ext cx="1870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가해자 처벌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E1E60F0-4285-9B8A-049A-D3520ABB729F}"/>
                </a:ext>
              </a:extLst>
            </p:cNvPr>
            <p:cNvGrpSpPr/>
            <p:nvPr/>
          </p:nvGrpSpPr>
          <p:grpSpPr>
            <a:xfrm>
              <a:off x="7723186" y="2039223"/>
              <a:ext cx="3441541" cy="3369034"/>
              <a:chOff x="1847850" y="1228726"/>
              <a:chExt cx="1476375" cy="2933700"/>
            </a:xfrm>
          </p:grpSpPr>
          <p:sp>
            <p:nvSpPr>
              <p:cNvPr id="72" name="모서리가 둥근 직사각형 18">
                <a:extLst>
                  <a:ext uri="{FF2B5EF4-FFF2-40B4-BE49-F238E27FC236}">
                    <a16:creationId xmlns:a16="http://schemas.microsoft.com/office/drawing/2014/main" id="{AB8E6D6F-F727-39E3-D64A-2AE8B11DFCF2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304800" dist="139700" dir="13500000" algn="br" rotWithShape="0">
                  <a:schemeClr val="bg1"/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19">
                <a:extLst>
                  <a:ext uri="{FF2B5EF4-FFF2-40B4-BE49-F238E27FC236}">
                    <a16:creationId xmlns:a16="http://schemas.microsoft.com/office/drawing/2014/main" id="{3B54DBB0-79EE-A9E7-E733-FC10F01FA07C}"/>
                  </a:ext>
                </a:extLst>
              </p:cNvPr>
              <p:cNvSpPr/>
              <p:nvPr/>
            </p:nvSpPr>
            <p:spPr>
              <a:xfrm>
                <a:off x="1847850" y="1228726"/>
                <a:ext cx="1476375" cy="2933700"/>
              </a:xfrm>
              <a:prstGeom prst="roundRect">
                <a:avLst/>
              </a:prstGeom>
              <a:solidFill>
                <a:srgbClr val="F5F9FD"/>
              </a:solidFill>
              <a:ln>
                <a:noFill/>
              </a:ln>
              <a:effectLst>
                <a:outerShdw blurRad="177800" dist="139700" dir="1980000" algn="tl" rotWithShape="0">
                  <a:srgbClr val="C5DCF3">
                    <a:alpha val="56000"/>
                  </a:srgb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CEA42740-2F8E-E5D9-A9B9-8B903240D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3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427" y="2419413"/>
              <a:ext cx="2608025" cy="260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8417083" y="2583900"/>
            <a:ext cx="2584800" cy="3103889"/>
            <a:chOff x="8417084" y="2583900"/>
            <a:chExt cx="2584800" cy="3103889"/>
          </a:xfrm>
        </p:grpSpPr>
        <p:sp>
          <p:nvSpPr>
            <p:cNvPr id="75" name="모서리가 둥근 직사각형 24">
              <a:extLst>
                <a:ext uri="{FF2B5EF4-FFF2-40B4-BE49-F238E27FC236}">
                  <a16:creationId xmlns:a16="http://schemas.microsoft.com/office/drawing/2014/main" id="{BCD561A5-78A9-9A8A-CE07-8846B56B111E}"/>
                </a:ext>
              </a:extLst>
            </p:cNvPr>
            <p:cNvSpPr/>
            <p:nvPr/>
          </p:nvSpPr>
          <p:spPr>
            <a:xfrm>
              <a:off x="8417084" y="2583900"/>
              <a:ext cx="2584800" cy="25596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innerShdw blurRad="495300" dist="139700" dir="13500000">
                <a:srgbClr val="205E9C">
                  <a:alpha val="17255"/>
                </a:srgbClr>
              </a:inn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18DC10-1833-02F0-6B3B-1BFDD0CE471E}"/>
                </a:ext>
              </a:extLst>
            </p:cNvPr>
            <p:cNvSpPr txBox="1"/>
            <p:nvPr/>
          </p:nvSpPr>
          <p:spPr>
            <a:xfrm>
              <a:off x="8774457" y="5318457"/>
              <a:ext cx="187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205E9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가해자 처벌</a:t>
              </a:r>
            </a:p>
          </p:txBody>
        </p:sp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CEA42740-2F8E-E5D9-A9B9-8B903240D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3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084" y="2994299"/>
              <a:ext cx="1738800" cy="173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42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36055CFF-B63B-7FE7-3920-F2D4C9A034B4}"/>
              </a:ext>
            </a:extLst>
          </p:cNvPr>
          <p:cNvSpPr/>
          <p:nvPr/>
        </p:nvSpPr>
        <p:spPr>
          <a:xfrm>
            <a:off x="4334250" y="5029020"/>
            <a:ext cx="3648074" cy="1200150"/>
          </a:xfrm>
          <a:prstGeom prst="flowChartTerminator">
            <a:avLst/>
          </a:prstGeom>
          <a:solidFill>
            <a:srgbClr val="F5F9FD"/>
          </a:solidFill>
          <a:ln>
            <a:noFill/>
          </a:ln>
          <a:effectLst>
            <a:outerShdw blurRad="533400" dist="177800" dir="2400000" sx="109000" sy="109000" algn="tl" rotWithShape="0">
              <a:schemeClr val="accent1">
                <a:lumMod val="40000"/>
                <a:lumOff val="60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6927" y="2572377"/>
            <a:ext cx="821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학교 폭력이 발생하고 있는 그 순간</a:t>
            </a:r>
            <a:endParaRPr lang="ko-KR" altLang="en-US" sz="4000" b="0" dirty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142" y="1623418"/>
            <a:ext cx="682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사전</a:t>
            </a:r>
            <a:r>
              <a:rPr lang="en-US" altLang="ko-KR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사후 조치도 중요하지만</a:t>
            </a:r>
            <a:r>
              <a:rPr lang="en-US" altLang="ko-KR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endParaRPr lang="ko-KR" altLang="en-US" sz="4000" b="0" dirty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143" y="3521336"/>
            <a:ext cx="682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누군가 도와주면 좋지 않을까</a:t>
            </a:r>
            <a:r>
              <a:rPr lang="en-US" altLang="ko-KR" sz="4000" dirty="0">
                <a:solidFill>
                  <a:srgbClr val="2256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4000" b="0" dirty="0">
              <a:solidFill>
                <a:srgbClr val="22568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61DDC7-BB82-35D6-D576-FC5153AED972}"/>
              </a:ext>
            </a:extLst>
          </p:cNvPr>
          <p:cNvGrpSpPr/>
          <p:nvPr/>
        </p:nvGrpSpPr>
        <p:grpSpPr>
          <a:xfrm>
            <a:off x="10491854" y="161547"/>
            <a:ext cx="1476375" cy="513224"/>
            <a:chOff x="1847850" y="1228726"/>
            <a:chExt cx="1476375" cy="2933700"/>
          </a:xfrm>
        </p:grpSpPr>
        <p:sp>
          <p:nvSpPr>
            <p:cNvPr id="10" name="모서리가 둥근 직사각형 32">
              <a:extLst>
                <a:ext uri="{FF2B5EF4-FFF2-40B4-BE49-F238E27FC236}">
                  <a16:creationId xmlns:a16="http://schemas.microsoft.com/office/drawing/2014/main" id="{E974FA4A-799E-67B2-5627-E564C1A192CB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304800" dist="139700" dir="13500000" algn="br" rotWithShape="0">
                <a:schemeClr val="bg1"/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3" name="모서리가 둥근 직사각형 33">
              <a:extLst>
                <a:ext uri="{FF2B5EF4-FFF2-40B4-BE49-F238E27FC236}">
                  <a16:creationId xmlns:a16="http://schemas.microsoft.com/office/drawing/2014/main" id="{2F2859A6-44DC-B513-F678-AE6E089D4E3A}"/>
                </a:ext>
              </a:extLst>
            </p:cNvPr>
            <p:cNvSpPr/>
            <p:nvPr/>
          </p:nvSpPr>
          <p:spPr>
            <a:xfrm>
              <a:off x="1847850" y="1228726"/>
              <a:ext cx="1476375" cy="2933700"/>
            </a:xfrm>
            <a:prstGeom prst="roundRect">
              <a:avLst/>
            </a:prstGeom>
            <a:solidFill>
              <a:srgbClr val="F5F9FD"/>
            </a:solidFill>
            <a:ln>
              <a:noFill/>
            </a:ln>
            <a:effectLst>
              <a:outerShdw blurRad="177800" dist="139700" dir="1980000" algn="tl" rotWithShape="0">
                <a:srgbClr val="C5DCF3">
                  <a:alpha val="56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59C092-AFB6-BF44-A10E-A2A9976E3447}"/>
              </a:ext>
            </a:extLst>
          </p:cNvPr>
          <p:cNvSpPr txBox="1"/>
          <p:nvPr/>
        </p:nvSpPr>
        <p:spPr>
          <a:xfrm>
            <a:off x="10491854" y="260599"/>
            <a:ext cx="155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배경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6A546B-F48F-7AEF-45E1-C3AAEE6A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2957">
            <a:off x="9563095" y="2946166"/>
            <a:ext cx="2029990" cy="20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334250" y="4991100"/>
            <a:ext cx="3648074" cy="1276349"/>
            <a:chOff x="8145836" y="4991100"/>
            <a:chExt cx="3648074" cy="1276349"/>
          </a:xfrm>
        </p:grpSpPr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D4B42681-2C15-9773-00B1-B9DAF4762DD8}"/>
                </a:ext>
              </a:extLst>
            </p:cNvPr>
            <p:cNvSpPr/>
            <p:nvPr/>
          </p:nvSpPr>
          <p:spPr>
            <a:xfrm>
              <a:off x="8145836" y="5029200"/>
              <a:ext cx="3648074" cy="1200150"/>
            </a:xfrm>
            <a:prstGeom prst="flowChartTerminator">
              <a:avLst/>
            </a:prstGeom>
            <a:solidFill>
              <a:srgbClr val="A5C9ED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0515179" y="4991100"/>
              <a:ext cx="1266825" cy="1276349"/>
              <a:chOff x="6736769" y="4991100"/>
              <a:chExt cx="1266825" cy="12763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00FAA78-6CDB-927F-1E85-660BA018F324}"/>
                  </a:ext>
                </a:extLst>
              </p:cNvPr>
              <p:cNvSpPr/>
              <p:nvPr/>
            </p:nvSpPr>
            <p:spPr>
              <a:xfrm>
                <a:off x="6736769" y="4991100"/>
                <a:ext cx="1266825" cy="12763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76300" sx="108000" sy="108000" algn="ctr" rotWithShape="0">
                  <a:schemeClr val="bg1">
                    <a:lumMod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A40F81-B02F-AD44-FF87-73A6FC4E187E}"/>
                  </a:ext>
                </a:extLst>
              </p:cNvPr>
              <p:cNvSpPr txBox="1"/>
              <p:nvPr/>
            </p:nvSpPr>
            <p:spPr>
              <a:xfrm>
                <a:off x="6900281" y="5048070"/>
                <a:ext cx="939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200">
                    <a:solidFill>
                      <a:srgbClr val="84B4E0"/>
                    </a:solidFill>
                    <a:latin typeface="Arial Black" panose="020B0A04020102020204" pitchFamily="34" charset="0"/>
                  </a:rPr>
                  <a:t>!</a:t>
                </a:r>
                <a:endParaRPr lang="ko-KR" altLang="en-US" sz="7200">
                  <a:solidFill>
                    <a:srgbClr val="84B4E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170738" y="4991100"/>
            <a:ext cx="1266825" cy="1276349"/>
            <a:chOff x="4457699" y="4991100"/>
            <a:chExt cx="1266825" cy="127634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C328CB6-335B-CDC6-790D-36AECCB92913}"/>
                </a:ext>
              </a:extLst>
            </p:cNvPr>
            <p:cNvSpPr/>
            <p:nvPr/>
          </p:nvSpPr>
          <p:spPr>
            <a:xfrm>
              <a:off x="4457699" y="4991100"/>
              <a:ext cx="1266825" cy="127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76300" sx="108000" sy="108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0BB39F-9F5F-D188-83DD-3200ADB18DD6}"/>
                </a:ext>
              </a:extLst>
            </p:cNvPr>
            <p:cNvSpPr txBox="1"/>
            <p:nvPr/>
          </p:nvSpPr>
          <p:spPr>
            <a:xfrm>
              <a:off x="4621211" y="5067120"/>
              <a:ext cx="939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A2C7E8"/>
                  </a:solidFill>
                  <a:latin typeface="Arial Black" panose="020B0A04020102020204" pitchFamily="34" charset="0"/>
                </a:rPr>
                <a:t>?</a:t>
              </a:r>
              <a:endParaRPr lang="ko-KR" altLang="en-US" sz="7200" dirty="0">
                <a:solidFill>
                  <a:srgbClr val="A2C7E8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1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20469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438</Words>
  <Application>Microsoft Office PowerPoint</Application>
  <PresentationFormat>와이드스크린</PresentationFormat>
  <Paragraphs>200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 Black</vt:lpstr>
      <vt:lpstr>Arial</vt:lpstr>
      <vt:lpstr>휴먼모음T</vt:lpstr>
      <vt:lpstr>에스코어 드림 8 Heavy</vt:lpstr>
      <vt:lpstr>에스코어 드림 5 Medium</vt:lpstr>
      <vt:lpstr>에스코어 드림 7 ExtraBold</vt:lpstr>
      <vt:lpstr>맑은 고딕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SIWON</cp:lastModifiedBy>
  <cp:revision>710</cp:revision>
  <dcterms:created xsi:type="dcterms:W3CDTF">2022-11-17T04:52:42Z</dcterms:created>
  <dcterms:modified xsi:type="dcterms:W3CDTF">2022-11-20T12:23:09Z</dcterms:modified>
</cp:coreProperties>
</file>